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4" r:id="rId3"/>
    <p:sldId id="273" r:id="rId4"/>
    <p:sldId id="267" r:id="rId5"/>
    <p:sldId id="271" r:id="rId6"/>
    <p:sldId id="277" r:id="rId7"/>
    <p:sldId id="278" r:id="rId8"/>
    <p:sldId id="269" r:id="rId9"/>
    <p:sldId id="272" r:id="rId10"/>
    <p:sldId id="281" r:id="rId11"/>
    <p:sldId id="279" r:id="rId12"/>
    <p:sldId id="280" r:id="rId13"/>
    <p:sldId id="270" r:id="rId14"/>
    <p:sldId id="268" r:id="rId15"/>
    <p:sldId id="275" r:id="rId16"/>
    <p:sldId id="276" r:id="rId17"/>
    <p:sldId id="258" r:id="rId18"/>
    <p:sldId id="26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1878B4-ABFE-3840-9BC5-E542E2E917DE}">
          <p14:sldIdLst>
            <p14:sldId id="256"/>
            <p14:sldId id="274"/>
            <p14:sldId id="273"/>
          </p14:sldIdLst>
        </p14:section>
        <p14:section name="Dynamic Range" id="{977E7BC5-D96C-9F4E-8691-76A8EFCB7F17}">
          <p14:sldIdLst>
            <p14:sldId id="267"/>
            <p14:sldId id="271"/>
            <p14:sldId id="277"/>
            <p14:sldId id="278"/>
          </p14:sldIdLst>
        </p14:section>
        <p14:section name="Contrast" id="{46C550E7-A569-E545-A6EA-150FB2118F75}">
          <p14:sldIdLst>
            <p14:sldId id="269"/>
            <p14:sldId id="272"/>
            <p14:sldId id="281"/>
            <p14:sldId id="279"/>
            <p14:sldId id="280"/>
          </p14:sldIdLst>
        </p14:section>
        <p14:section name="Zone System" id="{2B6F9528-4954-7E4E-92BE-2B50963F1A4F}">
          <p14:sldIdLst>
            <p14:sldId id="270"/>
            <p14:sldId id="268"/>
          </p14:sldIdLst>
        </p14:section>
        <p14:section name="Closing" id="{1EEA1C67-B829-8542-A283-C54F0415771E}">
          <p14:sldIdLst>
            <p14:sldId id="275"/>
            <p14:sldId id="276"/>
            <p14:sldId id="258"/>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8E641-59AF-2444-BAFB-4C3CC79966C4}" v="92" dt="2021-04-19T20:45:01.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9"/>
    <p:restoredTop sz="94643"/>
  </p:normalViewPr>
  <p:slideViewPr>
    <p:cSldViewPr snapToGrid="0" snapToObjects="1" showGuides="1">
      <p:cViewPr varScale="1">
        <p:scale>
          <a:sx n="219" d="100"/>
          <a:sy n="219" d="100"/>
        </p:scale>
        <p:origin x="216"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Clabots" userId="dc64ed9e97698c20" providerId="LiveId" clId="{1858E641-59AF-2444-BAFB-4C3CC79966C4}"/>
    <pc:docChg chg="undo custSel addSld delSld modSld sldOrd modSection">
      <pc:chgData name="Philippe Clabots" userId="dc64ed9e97698c20" providerId="LiveId" clId="{1858E641-59AF-2444-BAFB-4C3CC79966C4}" dt="2021-04-19T20:45:14.352" v="1599" actId="1076"/>
      <pc:docMkLst>
        <pc:docMk/>
      </pc:docMkLst>
      <pc:sldChg chg="addSp delSp modSp mod">
        <pc:chgData name="Philippe Clabots" userId="dc64ed9e97698c20" providerId="LiveId" clId="{1858E641-59AF-2444-BAFB-4C3CC79966C4}" dt="2021-04-19T20:38:18.345" v="1521" actId="26606"/>
        <pc:sldMkLst>
          <pc:docMk/>
          <pc:sldMk cId="558057166" sldId="258"/>
        </pc:sldMkLst>
        <pc:spChg chg="mod">
          <ac:chgData name="Philippe Clabots" userId="dc64ed9e97698c20" providerId="LiveId" clId="{1858E641-59AF-2444-BAFB-4C3CC79966C4}" dt="2021-04-19T20:38:18.345" v="1521" actId="26606"/>
          <ac:spMkLst>
            <pc:docMk/>
            <pc:sldMk cId="558057166" sldId="258"/>
            <ac:spMk id="2" creationId="{5707771C-D5C7-C247-AF50-6C887207BE19}"/>
          </ac:spMkLst>
        </pc:spChg>
        <pc:spChg chg="add del mod">
          <ac:chgData name="Philippe Clabots" userId="dc64ed9e97698c20" providerId="LiveId" clId="{1858E641-59AF-2444-BAFB-4C3CC79966C4}" dt="2021-04-19T20:38:18.345" v="1521" actId="26606"/>
          <ac:spMkLst>
            <pc:docMk/>
            <pc:sldMk cId="558057166" sldId="258"/>
            <ac:spMk id="5" creationId="{87C231F3-B418-CE4A-9DA7-481041648B6E}"/>
          </ac:spMkLst>
        </pc:spChg>
        <pc:spChg chg="add del mod">
          <ac:chgData name="Philippe Clabots" userId="dc64ed9e97698c20" providerId="LiveId" clId="{1858E641-59AF-2444-BAFB-4C3CC79966C4}" dt="2021-04-19T20:36:23.119" v="1510" actId="21"/>
          <ac:spMkLst>
            <pc:docMk/>
            <pc:sldMk cId="558057166" sldId="258"/>
            <ac:spMk id="6" creationId="{B35EA3FB-4E40-EB40-8997-48E7A2B3B4E8}"/>
          </ac:spMkLst>
        </pc:spChg>
        <pc:spChg chg="add del mod">
          <ac:chgData name="Philippe Clabots" userId="dc64ed9e97698c20" providerId="LiveId" clId="{1858E641-59AF-2444-BAFB-4C3CC79966C4}" dt="2021-04-19T20:36:21.085" v="1509"/>
          <ac:spMkLst>
            <pc:docMk/>
            <pc:sldMk cId="558057166" sldId="258"/>
            <ac:spMk id="11" creationId="{B0FD28F9-6C4C-0B42-BB51-418BAEF667FA}"/>
          </ac:spMkLst>
        </pc:spChg>
        <pc:spChg chg="del">
          <ac:chgData name="Philippe Clabots" userId="dc64ed9e97698c20" providerId="LiveId" clId="{1858E641-59AF-2444-BAFB-4C3CC79966C4}" dt="2021-04-19T20:38:18.345" v="1521" actId="26606"/>
          <ac:spMkLst>
            <pc:docMk/>
            <pc:sldMk cId="558057166" sldId="258"/>
            <ac:spMk id="19" creationId="{F4AC6C68-F125-48AD-A5B4-89AD5E7972D1}"/>
          </ac:spMkLst>
        </pc:spChg>
        <pc:spChg chg="del">
          <ac:chgData name="Philippe Clabots" userId="dc64ed9e97698c20" providerId="LiveId" clId="{1858E641-59AF-2444-BAFB-4C3CC79966C4}" dt="2021-04-19T20:38:18.345" v="1521" actId="26606"/>
          <ac:spMkLst>
            <pc:docMk/>
            <pc:sldMk cId="558057166" sldId="258"/>
            <ac:spMk id="21" creationId="{04C0E5DA-5624-49BC-AC1E-30229AA5B937}"/>
          </ac:spMkLst>
        </pc:spChg>
        <pc:spChg chg="del">
          <ac:chgData name="Philippe Clabots" userId="dc64ed9e97698c20" providerId="LiveId" clId="{1858E641-59AF-2444-BAFB-4C3CC79966C4}" dt="2021-04-19T20:38:18.345" v="1521" actId="26606"/>
          <ac:spMkLst>
            <pc:docMk/>
            <pc:sldMk cId="558057166" sldId="258"/>
            <ac:spMk id="23" creationId="{25E157ED-E992-43F3-9A84-96C30A5C4A61}"/>
          </ac:spMkLst>
        </pc:spChg>
        <pc:spChg chg="del">
          <ac:chgData name="Philippe Clabots" userId="dc64ed9e97698c20" providerId="LiveId" clId="{1858E641-59AF-2444-BAFB-4C3CC79966C4}" dt="2021-04-19T20:38:18.345" v="1521" actId="26606"/>
          <ac:spMkLst>
            <pc:docMk/>
            <pc:sldMk cId="558057166" sldId="258"/>
            <ac:spMk id="25" creationId="{AEFD253A-9BCA-430B-979A-AA2F8445D761}"/>
          </ac:spMkLst>
        </pc:spChg>
        <pc:spChg chg="add">
          <ac:chgData name="Philippe Clabots" userId="dc64ed9e97698c20" providerId="LiveId" clId="{1858E641-59AF-2444-BAFB-4C3CC79966C4}" dt="2021-04-19T20:38:18.345" v="1521" actId="26606"/>
          <ac:spMkLst>
            <pc:docMk/>
            <pc:sldMk cId="558057166" sldId="258"/>
            <ac:spMk id="30" creationId="{6F828D28-8E09-41CC-8229-3070B5467A96}"/>
          </ac:spMkLst>
        </pc:spChg>
        <pc:spChg chg="add">
          <ac:chgData name="Philippe Clabots" userId="dc64ed9e97698c20" providerId="LiveId" clId="{1858E641-59AF-2444-BAFB-4C3CC79966C4}" dt="2021-04-19T20:38:18.345" v="1521" actId="26606"/>
          <ac:spMkLst>
            <pc:docMk/>
            <pc:sldMk cId="558057166" sldId="258"/>
            <ac:spMk id="32" creationId="{D5B012D8-7F27-4758-9AC6-C889B154BD73}"/>
          </ac:spMkLst>
        </pc:spChg>
        <pc:spChg chg="add">
          <ac:chgData name="Philippe Clabots" userId="dc64ed9e97698c20" providerId="LiveId" clId="{1858E641-59AF-2444-BAFB-4C3CC79966C4}" dt="2021-04-19T20:38:18.345" v="1521" actId="26606"/>
          <ac:spMkLst>
            <pc:docMk/>
            <pc:sldMk cId="558057166" sldId="258"/>
            <ac:spMk id="34" creationId="{4063B759-00FC-46D1-9898-8E8625268FAF}"/>
          </ac:spMkLst>
        </pc:spChg>
        <pc:picChg chg="add del mod">
          <ac:chgData name="Philippe Clabots" userId="dc64ed9e97698c20" providerId="LiveId" clId="{1858E641-59AF-2444-BAFB-4C3CC79966C4}" dt="2021-04-19T20:36:29.048" v="1514"/>
          <ac:picMkLst>
            <pc:docMk/>
            <pc:sldMk cId="558057166" sldId="258"/>
            <ac:picMk id="3" creationId="{722D7F62-39F8-DA44-9A82-0F78BE4698AD}"/>
          </ac:picMkLst>
        </pc:picChg>
        <pc:picChg chg="add mod ord">
          <ac:chgData name="Philippe Clabots" userId="dc64ed9e97698c20" providerId="LiveId" clId="{1858E641-59AF-2444-BAFB-4C3CC79966C4}" dt="2021-04-19T20:38:18.345" v="1521" actId="26606"/>
          <ac:picMkLst>
            <pc:docMk/>
            <pc:sldMk cId="558057166" sldId="258"/>
            <ac:picMk id="7" creationId="{57C32B92-1296-EB49-B305-F73159F2BD0C}"/>
          </ac:picMkLst>
        </pc:picChg>
      </pc:sldChg>
      <pc:sldChg chg="addSp delSp modSp mod">
        <pc:chgData name="Philippe Clabots" userId="dc64ed9e97698c20" providerId="LiveId" clId="{1858E641-59AF-2444-BAFB-4C3CC79966C4}" dt="2021-04-19T20:45:14.352" v="1599" actId="1076"/>
        <pc:sldMkLst>
          <pc:docMk/>
          <pc:sldMk cId="3728397013" sldId="268"/>
        </pc:sldMkLst>
        <pc:spChg chg="del">
          <ac:chgData name="Philippe Clabots" userId="dc64ed9e97698c20" providerId="LiveId" clId="{1858E641-59AF-2444-BAFB-4C3CC79966C4}" dt="2021-04-19T20:41:57.860" v="1525" actId="478"/>
          <ac:spMkLst>
            <pc:docMk/>
            <pc:sldMk cId="3728397013" sldId="268"/>
            <ac:spMk id="2" creationId="{5CBBFA83-BFDD-B740-BE2C-FCBA9537278E}"/>
          </ac:spMkLst>
        </pc:spChg>
        <pc:spChg chg="del mod">
          <ac:chgData name="Philippe Clabots" userId="dc64ed9e97698c20" providerId="LiveId" clId="{1858E641-59AF-2444-BAFB-4C3CC79966C4}" dt="2021-04-19T20:42:16.174" v="1531" actId="478"/>
          <ac:spMkLst>
            <pc:docMk/>
            <pc:sldMk cId="3728397013" sldId="268"/>
            <ac:spMk id="3" creationId="{8FB965C4-45A8-B647-80C4-6D69224876B8}"/>
          </ac:spMkLst>
        </pc:spChg>
        <pc:spChg chg="add mod">
          <ac:chgData name="Philippe Clabots" userId="dc64ed9e97698c20" providerId="LiveId" clId="{1858E641-59AF-2444-BAFB-4C3CC79966C4}" dt="2021-04-19T20:44:24.777" v="1592" actId="207"/>
          <ac:spMkLst>
            <pc:docMk/>
            <pc:sldMk cId="3728397013" sldId="268"/>
            <ac:spMk id="5" creationId="{F675CDA6-D3EE-A447-B924-F912F6DA9D59}"/>
          </ac:spMkLst>
        </pc:spChg>
        <pc:picChg chg="add mod">
          <ac:chgData name="Philippe Clabots" userId="dc64ed9e97698c20" providerId="LiveId" clId="{1858E641-59AF-2444-BAFB-4C3CC79966C4}" dt="2021-04-19T20:44:29.057" v="1594" actId="1076"/>
          <ac:picMkLst>
            <pc:docMk/>
            <pc:sldMk cId="3728397013" sldId="268"/>
            <ac:picMk id="4" creationId="{C563B31A-9A06-B64F-93A1-304417EABA65}"/>
          </ac:picMkLst>
        </pc:picChg>
        <pc:picChg chg="add mod">
          <ac:chgData name="Philippe Clabots" userId="dc64ed9e97698c20" providerId="LiveId" clId="{1858E641-59AF-2444-BAFB-4C3CC79966C4}" dt="2021-04-19T20:45:14.352" v="1599" actId="1076"/>
          <ac:picMkLst>
            <pc:docMk/>
            <pc:sldMk cId="3728397013" sldId="268"/>
            <ac:picMk id="6" creationId="{411D2E56-A0EE-1348-9229-C3218BE7C253}"/>
          </ac:picMkLst>
        </pc:picChg>
      </pc:sldChg>
      <pc:sldChg chg="addSp delSp modSp mod">
        <pc:chgData name="Philippe Clabots" userId="dc64ed9e97698c20" providerId="LiveId" clId="{1858E641-59AF-2444-BAFB-4C3CC79966C4}" dt="2021-04-19T20:37:20.828" v="1518" actId="478"/>
        <pc:sldMkLst>
          <pc:docMk/>
          <pc:sldMk cId="4255479439" sldId="269"/>
        </pc:sldMkLst>
        <pc:spChg chg="add del mod">
          <ac:chgData name="Philippe Clabots" userId="dc64ed9e97698c20" providerId="LiveId" clId="{1858E641-59AF-2444-BAFB-4C3CC79966C4}" dt="2021-04-19T20:36:52.732" v="1516" actId="478"/>
          <ac:spMkLst>
            <pc:docMk/>
            <pc:sldMk cId="4255479439" sldId="269"/>
            <ac:spMk id="3" creationId="{E71CD2D6-BE29-F740-B21C-42E288B5DD6E}"/>
          </ac:spMkLst>
        </pc:spChg>
        <pc:spChg chg="add del mod">
          <ac:chgData name="Philippe Clabots" userId="dc64ed9e97698c20" providerId="LiveId" clId="{1858E641-59AF-2444-BAFB-4C3CC79966C4}" dt="2021-04-19T20:37:20.828" v="1518" actId="478"/>
          <ac:spMkLst>
            <pc:docMk/>
            <pc:sldMk cId="4255479439" sldId="269"/>
            <ac:spMk id="4" creationId="{C95A6A4B-C18D-BD43-A43D-0212FF5F3BCE}"/>
          </ac:spMkLst>
        </pc:spChg>
      </pc:sldChg>
      <pc:sldChg chg="addSp delSp modSp mod">
        <pc:chgData name="Philippe Clabots" userId="dc64ed9e97698c20" providerId="LiveId" clId="{1858E641-59AF-2444-BAFB-4C3CC79966C4}" dt="2021-04-19T20:22:41.836" v="1462" actId="13926"/>
        <pc:sldMkLst>
          <pc:docMk/>
          <pc:sldMk cId="325877783" sldId="271"/>
        </pc:sldMkLst>
        <pc:spChg chg="mod">
          <ac:chgData name="Philippe Clabots" userId="dc64ed9e97698c20" providerId="LiveId" clId="{1858E641-59AF-2444-BAFB-4C3CC79966C4}" dt="2021-04-19T20:22:34.241" v="1461" actId="13926"/>
          <ac:spMkLst>
            <pc:docMk/>
            <pc:sldMk cId="325877783" sldId="271"/>
            <ac:spMk id="2" creationId="{F0152D0B-97AC-F04F-BA16-458E82ED7B60}"/>
          </ac:spMkLst>
        </pc:spChg>
        <pc:spChg chg="del mod">
          <ac:chgData name="Philippe Clabots" userId="dc64ed9e97698c20" providerId="LiveId" clId="{1858E641-59AF-2444-BAFB-4C3CC79966C4}" dt="2021-04-18T20:22:33.920" v="2" actId="478"/>
          <ac:spMkLst>
            <pc:docMk/>
            <pc:sldMk cId="325877783" sldId="271"/>
            <ac:spMk id="3" creationId="{99FD176F-D767-7B4D-A902-CCAC6FF5D390}"/>
          </ac:spMkLst>
        </pc:spChg>
        <pc:spChg chg="add del mod">
          <ac:chgData name="Philippe Clabots" userId="dc64ed9e97698c20" providerId="LiveId" clId="{1858E641-59AF-2444-BAFB-4C3CC79966C4}" dt="2021-04-18T21:01:01.241" v="725"/>
          <ac:spMkLst>
            <pc:docMk/>
            <pc:sldMk cId="325877783" sldId="271"/>
            <ac:spMk id="5" creationId="{5C6D2986-4177-F946-A476-AA882CB2EF58}"/>
          </ac:spMkLst>
        </pc:spChg>
        <pc:spChg chg="add mod">
          <ac:chgData name="Philippe Clabots" userId="dc64ed9e97698c20" providerId="LiveId" clId="{1858E641-59AF-2444-BAFB-4C3CC79966C4}" dt="2021-04-19T20:22:41.836" v="1462" actId="13926"/>
          <ac:spMkLst>
            <pc:docMk/>
            <pc:sldMk cId="325877783" sldId="271"/>
            <ac:spMk id="6" creationId="{E261E524-9D31-A142-9C49-6BCE3E18AA40}"/>
          </ac:spMkLst>
        </pc:spChg>
        <pc:picChg chg="add del mod">
          <ac:chgData name="Philippe Clabots" userId="dc64ed9e97698c20" providerId="LiveId" clId="{1858E641-59AF-2444-BAFB-4C3CC79966C4}" dt="2021-04-18T21:11:09.554" v="739" actId="21"/>
          <ac:picMkLst>
            <pc:docMk/>
            <pc:sldMk cId="325877783" sldId="271"/>
            <ac:picMk id="4" creationId="{303036AF-CEB9-C846-A459-9F05856E31F8}"/>
          </ac:picMkLst>
        </pc:picChg>
      </pc:sldChg>
      <pc:sldChg chg="addSp delSp modSp mod">
        <pc:chgData name="Philippe Clabots" userId="dc64ed9e97698c20" providerId="LiveId" clId="{1858E641-59AF-2444-BAFB-4C3CC79966C4}" dt="2021-04-19T20:25:11.135" v="1477" actId="13822"/>
        <pc:sldMkLst>
          <pc:docMk/>
          <pc:sldMk cId="484357287" sldId="272"/>
        </pc:sldMkLst>
        <pc:spChg chg="del">
          <ac:chgData name="Philippe Clabots" userId="dc64ed9e97698c20" providerId="LiveId" clId="{1858E641-59AF-2444-BAFB-4C3CC79966C4}" dt="2021-04-18T21:17:54.976" v="802" actId="478"/>
          <ac:spMkLst>
            <pc:docMk/>
            <pc:sldMk cId="484357287" sldId="272"/>
            <ac:spMk id="2" creationId="{6CE06158-53FD-8D47-9A9F-740C3A41DD00}"/>
          </ac:spMkLst>
        </pc:spChg>
        <pc:spChg chg="mod">
          <ac:chgData name="Philippe Clabots" userId="dc64ed9e97698c20" providerId="LiveId" clId="{1858E641-59AF-2444-BAFB-4C3CC79966C4}" dt="2021-04-18T21:20:18.020" v="808" actId="20577"/>
          <ac:spMkLst>
            <pc:docMk/>
            <pc:sldMk cId="484357287" sldId="272"/>
            <ac:spMk id="3" creationId="{081FD4DF-00DD-2448-BBA5-12440C49EDA2}"/>
          </ac:spMkLst>
        </pc:spChg>
        <pc:spChg chg="add mod">
          <ac:chgData name="Philippe Clabots" userId="dc64ed9e97698c20" providerId="LiveId" clId="{1858E641-59AF-2444-BAFB-4C3CC79966C4}" dt="2021-04-19T20:25:11.135" v="1477" actId="13822"/>
          <ac:spMkLst>
            <pc:docMk/>
            <pc:sldMk cId="484357287" sldId="272"/>
            <ac:spMk id="4" creationId="{5A67C0EB-F270-3A4B-8DCE-241D62B76FB5}"/>
          </ac:spMkLst>
        </pc:spChg>
      </pc:sldChg>
      <pc:sldChg chg="addSp modSp mod">
        <pc:chgData name="Philippe Clabots" userId="dc64ed9e97698c20" providerId="LiveId" clId="{1858E641-59AF-2444-BAFB-4C3CC79966C4}" dt="2021-04-19T20:21:00.625" v="1458" actId="1076"/>
        <pc:sldMkLst>
          <pc:docMk/>
          <pc:sldMk cId="4230666177" sldId="273"/>
        </pc:sldMkLst>
        <pc:graphicFrameChg chg="mod">
          <ac:chgData name="Philippe Clabots" userId="dc64ed9e97698c20" providerId="LiveId" clId="{1858E641-59AF-2444-BAFB-4C3CC79966C4}" dt="2021-04-19T20:21:00.625" v="1458" actId="1076"/>
          <ac:graphicFrameMkLst>
            <pc:docMk/>
            <pc:sldMk cId="4230666177" sldId="273"/>
            <ac:graphicFrameMk id="5" creationId="{21946F1F-EBD2-C949-9352-12DD7E86130F}"/>
          </ac:graphicFrameMkLst>
        </pc:graphicFrameChg>
        <pc:graphicFrameChg chg="mod">
          <ac:chgData name="Philippe Clabots" userId="dc64ed9e97698c20" providerId="LiveId" clId="{1858E641-59AF-2444-BAFB-4C3CC79966C4}" dt="2021-04-19T20:21:00.625" v="1458" actId="1076"/>
          <ac:graphicFrameMkLst>
            <pc:docMk/>
            <pc:sldMk cId="4230666177" sldId="273"/>
            <ac:graphicFrameMk id="7" creationId="{89255E47-3A20-044F-A100-AE60B98AC69B}"/>
          </ac:graphicFrameMkLst>
        </pc:graphicFrameChg>
        <pc:graphicFrameChg chg="mod">
          <ac:chgData name="Philippe Clabots" userId="dc64ed9e97698c20" providerId="LiveId" clId="{1858E641-59AF-2444-BAFB-4C3CC79966C4}" dt="2021-04-19T20:21:00.625" v="1458" actId="1076"/>
          <ac:graphicFrameMkLst>
            <pc:docMk/>
            <pc:sldMk cId="4230666177" sldId="273"/>
            <ac:graphicFrameMk id="9" creationId="{BC22FA8E-F4BD-3D47-AF6B-7902A3E69EA1}"/>
          </ac:graphicFrameMkLst>
        </pc:graphicFrameChg>
        <pc:picChg chg="add mod">
          <ac:chgData name="Philippe Clabots" userId="dc64ed9e97698c20" providerId="LiveId" clId="{1858E641-59AF-2444-BAFB-4C3CC79966C4}" dt="2021-04-19T20:20:29.969" v="1457" actId="1076"/>
          <ac:picMkLst>
            <pc:docMk/>
            <pc:sldMk cId="4230666177" sldId="273"/>
            <ac:picMk id="3" creationId="{C6C6C791-7CB7-5F4C-B410-9E1FDB0DA0F3}"/>
          </ac:picMkLst>
        </pc:picChg>
      </pc:sldChg>
      <pc:sldChg chg="addSp delSp modSp new mod">
        <pc:chgData name="Philippe Clabots" userId="dc64ed9e97698c20" providerId="LiveId" clId="{1858E641-59AF-2444-BAFB-4C3CC79966C4}" dt="2021-04-19T20:26:25.698" v="1479" actId="20577"/>
        <pc:sldMkLst>
          <pc:docMk/>
          <pc:sldMk cId="3313347211" sldId="275"/>
        </pc:sldMkLst>
        <pc:spChg chg="del mod">
          <ac:chgData name="Philippe Clabots" userId="dc64ed9e97698c20" providerId="LiveId" clId="{1858E641-59AF-2444-BAFB-4C3CC79966C4}" dt="2021-04-18T20:23:29.483" v="28" actId="478"/>
          <ac:spMkLst>
            <pc:docMk/>
            <pc:sldMk cId="3313347211" sldId="275"/>
            <ac:spMk id="2" creationId="{0C4EF41B-0664-F041-AF82-3D674BB2FA1E}"/>
          </ac:spMkLst>
        </pc:spChg>
        <pc:spChg chg="mod">
          <ac:chgData name="Philippe Clabots" userId="dc64ed9e97698c20" providerId="LiveId" clId="{1858E641-59AF-2444-BAFB-4C3CC79966C4}" dt="2021-04-19T20:26:25.698" v="1479" actId="20577"/>
          <ac:spMkLst>
            <pc:docMk/>
            <pc:sldMk cId="3313347211" sldId="275"/>
            <ac:spMk id="3" creationId="{C854627A-25E4-5843-B30E-CD3BFB8B884C}"/>
          </ac:spMkLst>
        </pc:spChg>
        <pc:picChg chg="add mod">
          <ac:chgData name="Philippe Clabots" userId="dc64ed9e97698c20" providerId="LiveId" clId="{1858E641-59AF-2444-BAFB-4C3CC79966C4}" dt="2021-04-18T20:26:17.984" v="154" actId="1076"/>
          <ac:picMkLst>
            <pc:docMk/>
            <pc:sldMk cId="3313347211" sldId="275"/>
            <ac:picMk id="4" creationId="{ED62B8CD-E12F-4148-82F2-FDB130EEC2EC}"/>
          </ac:picMkLst>
        </pc:picChg>
        <pc:picChg chg="add mod">
          <ac:chgData name="Philippe Clabots" userId="dc64ed9e97698c20" providerId="LiveId" clId="{1858E641-59AF-2444-BAFB-4C3CC79966C4}" dt="2021-04-18T20:27:16.406" v="158" actId="1076"/>
          <ac:picMkLst>
            <pc:docMk/>
            <pc:sldMk cId="3313347211" sldId="275"/>
            <ac:picMk id="5" creationId="{8C9BF925-F052-1245-B75B-F8B18C8725B3}"/>
          </ac:picMkLst>
        </pc:picChg>
        <pc:picChg chg="add mod">
          <ac:chgData name="Philippe Clabots" userId="dc64ed9e97698c20" providerId="LiveId" clId="{1858E641-59AF-2444-BAFB-4C3CC79966C4}" dt="2021-04-18T20:28:04.008" v="162" actId="14100"/>
          <ac:picMkLst>
            <pc:docMk/>
            <pc:sldMk cId="3313347211" sldId="275"/>
            <ac:picMk id="6" creationId="{CF434A5B-2E12-B342-91AA-D3E478552735}"/>
          </ac:picMkLst>
        </pc:picChg>
      </pc:sldChg>
      <pc:sldChg chg="addSp delSp modSp new mod">
        <pc:chgData name="Philippe Clabots" userId="dc64ed9e97698c20" providerId="LiveId" clId="{1858E641-59AF-2444-BAFB-4C3CC79966C4}" dt="2021-04-19T20:40:32.160" v="1524"/>
        <pc:sldMkLst>
          <pc:docMk/>
          <pc:sldMk cId="463633127" sldId="276"/>
        </pc:sldMkLst>
        <pc:spChg chg="del mod">
          <ac:chgData name="Philippe Clabots" userId="dc64ed9e97698c20" providerId="LiveId" clId="{1858E641-59AF-2444-BAFB-4C3CC79966C4}" dt="2021-04-18T20:35:44.189" v="369" actId="478"/>
          <ac:spMkLst>
            <pc:docMk/>
            <pc:sldMk cId="463633127" sldId="276"/>
            <ac:spMk id="2" creationId="{08841B66-CD20-914A-9209-0924F36F0F3B}"/>
          </ac:spMkLst>
        </pc:spChg>
        <pc:spChg chg="mod">
          <ac:chgData name="Philippe Clabots" userId="dc64ed9e97698c20" providerId="LiveId" clId="{1858E641-59AF-2444-BAFB-4C3CC79966C4}" dt="2021-04-19T20:40:32.160" v="1524"/>
          <ac:spMkLst>
            <pc:docMk/>
            <pc:sldMk cId="463633127" sldId="276"/>
            <ac:spMk id="3" creationId="{FD33A3BE-60FA-E449-AF18-EEF1F2561FEB}"/>
          </ac:spMkLst>
        </pc:spChg>
        <pc:spChg chg="add del mod">
          <ac:chgData name="Philippe Clabots" userId="dc64ed9e97698c20" providerId="LiveId" clId="{1858E641-59AF-2444-BAFB-4C3CC79966C4}" dt="2021-04-18T20:35:49.643" v="370" actId="478"/>
          <ac:spMkLst>
            <pc:docMk/>
            <pc:sldMk cId="463633127" sldId="276"/>
            <ac:spMk id="5" creationId="{F60AC257-E8DC-0D4C-A719-2960A321655F}"/>
          </ac:spMkLst>
        </pc:spChg>
        <pc:picChg chg="add mod">
          <ac:chgData name="Philippe Clabots" userId="dc64ed9e97698c20" providerId="LiveId" clId="{1858E641-59AF-2444-BAFB-4C3CC79966C4}" dt="2021-04-18T20:37:33.254" v="388" actId="1076"/>
          <ac:picMkLst>
            <pc:docMk/>
            <pc:sldMk cId="463633127" sldId="276"/>
            <ac:picMk id="7" creationId="{ED7A2111-F381-9247-B2CE-342865390068}"/>
          </ac:picMkLst>
        </pc:picChg>
      </pc:sldChg>
      <pc:sldChg chg="addSp delSp modSp new mod setBg">
        <pc:chgData name="Philippe Clabots" userId="dc64ed9e97698c20" providerId="LiveId" clId="{1858E641-59AF-2444-BAFB-4C3CC79966C4}" dt="2021-04-18T21:02:50.639" v="730" actId="1076"/>
        <pc:sldMkLst>
          <pc:docMk/>
          <pc:sldMk cId="1274911973" sldId="277"/>
        </pc:sldMkLst>
        <pc:spChg chg="del">
          <ac:chgData name="Philippe Clabots" userId="dc64ed9e97698c20" providerId="LiveId" clId="{1858E641-59AF-2444-BAFB-4C3CC79966C4}" dt="2021-04-18T20:54:54.233" v="692" actId="478"/>
          <ac:spMkLst>
            <pc:docMk/>
            <pc:sldMk cId="1274911973" sldId="277"/>
            <ac:spMk id="2" creationId="{D9A655B4-7BBA-284D-9A35-8467FA448788}"/>
          </ac:spMkLst>
        </pc:spChg>
        <pc:spChg chg="mod">
          <ac:chgData name="Philippe Clabots" userId="dc64ed9e97698c20" providerId="LiveId" clId="{1858E641-59AF-2444-BAFB-4C3CC79966C4}" dt="2021-04-18T20:55:08.258" v="695"/>
          <ac:spMkLst>
            <pc:docMk/>
            <pc:sldMk cId="1274911973" sldId="277"/>
            <ac:spMk id="3" creationId="{A67AC75A-0247-A046-8856-09CCA900A07F}"/>
          </ac:spMkLst>
        </pc:spChg>
        <pc:spChg chg="add del mod">
          <ac:chgData name="Philippe Clabots" userId="dc64ed9e97698c20" providerId="LiveId" clId="{1858E641-59AF-2444-BAFB-4C3CC79966C4}" dt="2021-04-18T20:58:23.608" v="705" actId="21"/>
          <ac:spMkLst>
            <pc:docMk/>
            <pc:sldMk cId="1274911973" sldId="277"/>
            <ac:spMk id="5" creationId="{D25FAC59-438D-C44F-9470-26E046B3D3AB}"/>
          </ac:spMkLst>
        </pc:spChg>
        <pc:picChg chg="add del mod">
          <ac:chgData name="Philippe Clabots" userId="dc64ed9e97698c20" providerId="LiveId" clId="{1858E641-59AF-2444-BAFB-4C3CC79966C4}" dt="2021-04-18T21:02:29.859" v="726" actId="478"/>
          <ac:picMkLst>
            <pc:docMk/>
            <pc:sldMk cId="1274911973" sldId="277"/>
            <ac:picMk id="4" creationId="{AD45EF2D-EA03-8449-AE4F-AA18E74578EA}"/>
          </ac:picMkLst>
        </pc:picChg>
        <pc:picChg chg="add mod">
          <ac:chgData name="Philippe Clabots" userId="dc64ed9e97698c20" providerId="LiveId" clId="{1858E641-59AF-2444-BAFB-4C3CC79966C4}" dt="2021-04-18T21:02:50.639" v="730" actId="1076"/>
          <ac:picMkLst>
            <pc:docMk/>
            <pc:sldMk cId="1274911973" sldId="277"/>
            <ac:picMk id="1026" creationId="{85A91074-BB4C-2447-AA54-BAF11A4C8190}"/>
          </ac:picMkLst>
        </pc:picChg>
      </pc:sldChg>
      <pc:sldChg chg="addSp delSp modSp new mod setBg">
        <pc:chgData name="Philippe Clabots" userId="dc64ed9e97698c20" providerId="LiveId" clId="{1858E641-59AF-2444-BAFB-4C3CC79966C4}" dt="2021-04-19T20:24:41.580" v="1475" actId="1076"/>
        <pc:sldMkLst>
          <pc:docMk/>
          <pc:sldMk cId="3806832321" sldId="278"/>
        </pc:sldMkLst>
        <pc:spChg chg="del">
          <ac:chgData name="Philippe Clabots" userId="dc64ed9e97698c20" providerId="LiveId" clId="{1858E641-59AF-2444-BAFB-4C3CC79966C4}" dt="2021-04-18T21:10:34.717" v="732" actId="478"/>
          <ac:spMkLst>
            <pc:docMk/>
            <pc:sldMk cId="3806832321" sldId="278"/>
            <ac:spMk id="2" creationId="{2547B02A-16F6-5248-9D69-8BCBB14DA347}"/>
          </ac:spMkLst>
        </pc:spChg>
        <pc:spChg chg="del mod">
          <ac:chgData name="Philippe Clabots" userId="dc64ed9e97698c20" providerId="LiveId" clId="{1858E641-59AF-2444-BAFB-4C3CC79966C4}" dt="2021-04-18T21:10:48.543" v="736" actId="478"/>
          <ac:spMkLst>
            <pc:docMk/>
            <pc:sldMk cId="3806832321" sldId="278"/>
            <ac:spMk id="3" creationId="{22326C61-31EA-0947-B4C0-CB81BB6BBABE}"/>
          </ac:spMkLst>
        </pc:spChg>
        <pc:spChg chg="add del">
          <ac:chgData name="Philippe Clabots" userId="dc64ed9e97698c20" providerId="LiveId" clId="{1858E641-59AF-2444-BAFB-4C3CC79966C4}" dt="2021-04-19T20:23:22.424" v="1464" actId="26606"/>
          <ac:spMkLst>
            <pc:docMk/>
            <pc:sldMk cId="3806832321" sldId="278"/>
            <ac:spMk id="10" creationId="{69D184B2-2226-4E31-BCCB-444330767440}"/>
          </ac:spMkLst>
        </pc:spChg>
        <pc:spChg chg="add del">
          <ac:chgData name="Philippe Clabots" userId="dc64ed9e97698c20" providerId="LiveId" clId="{1858E641-59AF-2444-BAFB-4C3CC79966C4}" dt="2021-04-19T20:23:22.424" v="1464" actId="26606"/>
          <ac:spMkLst>
            <pc:docMk/>
            <pc:sldMk cId="3806832321" sldId="278"/>
            <ac:spMk id="12" creationId="{1AC4D4E3-486A-464A-8EC8-D44881097267}"/>
          </ac:spMkLst>
        </pc:spChg>
        <pc:spChg chg="add del">
          <ac:chgData name="Philippe Clabots" userId="dc64ed9e97698c20" providerId="LiveId" clId="{1858E641-59AF-2444-BAFB-4C3CC79966C4}" dt="2021-04-19T20:23:22.424" v="1464" actId="26606"/>
          <ac:spMkLst>
            <pc:docMk/>
            <pc:sldMk cId="3806832321" sldId="278"/>
            <ac:spMk id="14" creationId="{864DE13E-58EB-4475-B79C-0D4FC651239B}"/>
          </ac:spMkLst>
        </pc:spChg>
        <pc:spChg chg="add">
          <ac:chgData name="Philippe Clabots" userId="dc64ed9e97698c20" providerId="LiveId" clId="{1858E641-59AF-2444-BAFB-4C3CC79966C4}" dt="2021-04-19T20:23:22.441" v="1465" actId="26606"/>
          <ac:spMkLst>
            <pc:docMk/>
            <pc:sldMk cId="3806832321" sldId="278"/>
            <ac:spMk id="18" creationId="{A9F529C3-C941-49FD-8C67-82F134F64BDB}"/>
          </ac:spMkLst>
        </pc:spChg>
        <pc:spChg chg="add">
          <ac:chgData name="Philippe Clabots" userId="dc64ed9e97698c20" providerId="LiveId" clId="{1858E641-59AF-2444-BAFB-4C3CC79966C4}" dt="2021-04-19T20:23:22.441" v="1465" actId="26606"/>
          <ac:spMkLst>
            <pc:docMk/>
            <pc:sldMk cId="3806832321" sldId="278"/>
            <ac:spMk id="19" creationId="{20586029-32A0-47E5-9AEC-AE3ABA6B94D0}"/>
          </ac:spMkLst>
        </pc:spChg>
        <pc:picChg chg="add mod ord">
          <ac:chgData name="Philippe Clabots" userId="dc64ed9e97698c20" providerId="LiveId" clId="{1858E641-59AF-2444-BAFB-4C3CC79966C4}" dt="2021-04-19T20:24:41.580" v="1475" actId="1076"/>
          <ac:picMkLst>
            <pc:docMk/>
            <pc:sldMk cId="3806832321" sldId="278"/>
            <ac:picMk id="4" creationId="{B5DB2708-C388-3244-81C9-4BF6D424AC2E}"/>
          </ac:picMkLst>
        </pc:picChg>
        <pc:picChg chg="add mod">
          <ac:chgData name="Philippe Clabots" userId="dc64ed9e97698c20" providerId="LiveId" clId="{1858E641-59AF-2444-BAFB-4C3CC79966C4}" dt="2021-04-19T20:23:37.876" v="1469" actId="14100"/>
          <ac:picMkLst>
            <pc:docMk/>
            <pc:sldMk cId="3806832321" sldId="278"/>
            <ac:picMk id="5" creationId="{7B7DBEE7-EB27-A343-95B6-891C6D798388}"/>
          </ac:picMkLst>
        </pc:picChg>
        <pc:cxnChg chg="add del">
          <ac:chgData name="Philippe Clabots" userId="dc64ed9e97698c20" providerId="LiveId" clId="{1858E641-59AF-2444-BAFB-4C3CC79966C4}" dt="2021-04-19T20:23:22.424" v="1464" actId="26606"/>
          <ac:cxnSpMkLst>
            <pc:docMk/>
            <pc:sldMk cId="3806832321" sldId="278"/>
            <ac:cxnSpMk id="16" creationId="{02E9B2EE-76CA-47F3-9977-3F2FCB7FD252}"/>
          </ac:cxnSpMkLst>
        </pc:cxnChg>
        <pc:cxnChg chg="add">
          <ac:chgData name="Philippe Clabots" userId="dc64ed9e97698c20" providerId="LiveId" clId="{1858E641-59AF-2444-BAFB-4C3CC79966C4}" dt="2021-04-19T20:23:22.441" v="1465" actId="26606"/>
          <ac:cxnSpMkLst>
            <pc:docMk/>
            <pc:sldMk cId="3806832321" sldId="278"/>
            <ac:cxnSpMk id="20" creationId="{8C730EAB-A532-4295-A302-FB4B90DB9F5E}"/>
          </ac:cxnSpMkLst>
        </pc:cxnChg>
      </pc:sldChg>
      <pc:sldChg chg="addSp delSp modSp new mod setBg">
        <pc:chgData name="Philippe Clabots" userId="dc64ed9e97698c20" providerId="LiveId" clId="{1858E641-59AF-2444-BAFB-4C3CC79966C4}" dt="2021-04-19T20:33:46.252" v="1496" actId="208"/>
        <pc:sldMkLst>
          <pc:docMk/>
          <pc:sldMk cId="423218328" sldId="279"/>
        </pc:sldMkLst>
        <pc:spChg chg="mod">
          <ac:chgData name="Philippe Clabots" userId="dc64ed9e97698c20" providerId="LiveId" clId="{1858E641-59AF-2444-BAFB-4C3CC79966C4}" dt="2021-04-18T21:22:54.759" v="832" actId="1076"/>
          <ac:spMkLst>
            <pc:docMk/>
            <pc:sldMk cId="423218328" sldId="279"/>
            <ac:spMk id="2" creationId="{664921FD-B41E-E24B-9BB0-20511A95728D}"/>
          </ac:spMkLst>
        </pc:spChg>
        <pc:spChg chg="del">
          <ac:chgData name="Philippe Clabots" userId="dc64ed9e97698c20" providerId="LiveId" clId="{1858E641-59AF-2444-BAFB-4C3CC79966C4}" dt="2021-04-18T21:22:17.873" v="823" actId="478"/>
          <ac:spMkLst>
            <pc:docMk/>
            <pc:sldMk cId="423218328" sldId="279"/>
            <ac:spMk id="3" creationId="{251EEC73-3CFD-5649-B506-EA607D3DDF37}"/>
          </ac:spMkLst>
        </pc:spChg>
        <pc:spChg chg="add mod">
          <ac:chgData name="Philippe Clabots" userId="dc64ed9e97698c20" providerId="LiveId" clId="{1858E641-59AF-2444-BAFB-4C3CC79966C4}" dt="2021-04-18T21:22:54.759" v="832" actId="1076"/>
          <ac:spMkLst>
            <pc:docMk/>
            <pc:sldMk cId="423218328" sldId="279"/>
            <ac:spMk id="4" creationId="{15BB3F37-691B-BD4E-A232-4289BFDC94D3}"/>
          </ac:spMkLst>
        </pc:spChg>
        <pc:picChg chg="add mod">
          <ac:chgData name="Philippe Clabots" userId="dc64ed9e97698c20" providerId="LiveId" clId="{1858E641-59AF-2444-BAFB-4C3CC79966C4}" dt="2021-04-19T20:33:46.252" v="1496" actId="208"/>
          <ac:picMkLst>
            <pc:docMk/>
            <pc:sldMk cId="423218328" sldId="279"/>
            <ac:picMk id="3" creationId="{CD1CC950-D2D5-2C49-AB30-E84D3F40E9E8}"/>
          </ac:picMkLst>
        </pc:picChg>
        <pc:picChg chg="add mod">
          <ac:chgData name="Philippe Clabots" userId="dc64ed9e97698c20" providerId="LiveId" clId="{1858E641-59AF-2444-BAFB-4C3CC79966C4}" dt="2021-04-19T20:33:46.252" v="1496" actId="208"/>
          <ac:picMkLst>
            <pc:docMk/>
            <pc:sldMk cId="423218328" sldId="279"/>
            <ac:picMk id="5" creationId="{4ABC2429-2B4E-AB4C-9EE4-0E5353C67E32}"/>
          </ac:picMkLst>
        </pc:picChg>
        <pc:picChg chg="add mod">
          <ac:chgData name="Philippe Clabots" userId="dc64ed9e97698c20" providerId="LiveId" clId="{1858E641-59AF-2444-BAFB-4C3CC79966C4}" dt="2021-04-19T20:33:46.252" v="1496" actId="208"/>
          <ac:picMkLst>
            <pc:docMk/>
            <pc:sldMk cId="423218328" sldId="279"/>
            <ac:picMk id="7" creationId="{340C0963-E9B8-6545-B209-5F06871274F9}"/>
          </ac:picMkLst>
        </pc:picChg>
        <pc:picChg chg="add del mod">
          <ac:chgData name="Philippe Clabots" userId="dc64ed9e97698c20" providerId="LiveId" clId="{1858E641-59AF-2444-BAFB-4C3CC79966C4}" dt="2021-04-18T21:27:50.718" v="846" actId="478"/>
          <ac:picMkLst>
            <pc:docMk/>
            <pc:sldMk cId="423218328" sldId="279"/>
            <ac:picMk id="8" creationId="{0CD65A5C-5C66-1349-AE9B-8B6DD257459F}"/>
          </ac:picMkLst>
        </pc:picChg>
        <pc:picChg chg="add mod">
          <ac:chgData name="Philippe Clabots" userId="dc64ed9e97698c20" providerId="LiveId" clId="{1858E641-59AF-2444-BAFB-4C3CC79966C4}" dt="2021-04-19T20:33:46.252" v="1496" actId="208"/>
          <ac:picMkLst>
            <pc:docMk/>
            <pc:sldMk cId="423218328" sldId="279"/>
            <ac:picMk id="8" creationId="{5E5790BB-5F5C-9E44-9525-2297C1350501}"/>
          </ac:picMkLst>
        </pc:picChg>
        <pc:picChg chg="add mod">
          <ac:chgData name="Philippe Clabots" userId="dc64ed9e97698c20" providerId="LiveId" clId="{1858E641-59AF-2444-BAFB-4C3CC79966C4}" dt="2021-04-19T20:33:46.252" v="1496" actId="208"/>
          <ac:picMkLst>
            <pc:docMk/>
            <pc:sldMk cId="423218328" sldId="279"/>
            <ac:picMk id="9" creationId="{DCBB2853-D950-3346-8196-05F8B954F1A9}"/>
          </ac:picMkLst>
        </pc:picChg>
        <pc:picChg chg="add mod">
          <ac:chgData name="Philippe Clabots" userId="dc64ed9e97698c20" providerId="LiveId" clId="{1858E641-59AF-2444-BAFB-4C3CC79966C4}" dt="2021-04-19T20:33:46.252" v="1496" actId="208"/>
          <ac:picMkLst>
            <pc:docMk/>
            <pc:sldMk cId="423218328" sldId="279"/>
            <ac:picMk id="10" creationId="{A8A998E7-5F4C-6C47-9D3A-1E3DCBE57645}"/>
          </ac:picMkLst>
        </pc:picChg>
        <pc:picChg chg="add mod">
          <ac:chgData name="Philippe Clabots" userId="dc64ed9e97698c20" providerId="LiveId" clId="{1858E641-59AF-2444-BAFB-4C3CC79966C4}" dt="2021-04-19T20:33:46.252" v="1496" actId="208"/>
          <ac:picMkLst>
            <pc:docMk/>
            <pc:sldMk cId="423218328" sldId="279"/>
            <ac:picMk id="11" creationId="{10CEBC7B-E603-8D4C-ADCB-9DEDFFBED787}"/>
          </ac:picMkLst>
        </pc:picChg>
        <pc:picChg chg="add mod">
          <ac:chgData name="Philippe Clabots" userId="dc64ed9e97698c20" providerId="LiveId" clId="{1858E641-59AF-2444-BAFB-4C3CC79966C4}" dt="2021-04-19T20:33:46.252" v="1496" actId="208"/>
          <ac:picMkLst>
            <pc:docMk/>
            <pc:sldMk cId="423218328" sldId="279"/>
            <ac:picMk id="12" creationId="{CB540B12-56EF-B443-8C86-D40DA5C7CE89}"/>
          </ac:picMkLst>
        </pc:picChg>
        <pc:picChg chg="add mod">
          <ac:chgData name="Philippe Clabots" userId="dc64ed9e97698c20" providerId="LiveId" clId="{1858E641-59AF-2444-BAFB-4C3CC79966C4}" dt="2021-04-19T20:33:46.252" v="1496" actId="208"/>
          <ac:picMkLst>
            <pc:docMk/>
            <pc:sldMk cId="423218328" sldId="279"/>
            <ac:picMk id="13" creationId="{D30FF969-B9BB-5347-A917-BD890360E904}"/>
          </ac:picMkLst>
        </pc:picChg>
        <pc:picChg chg="add mod">
          <ac:chgData name="Philippe Clabots" userId="dc64ed9e97698c20" providerId="LiveId" clId="{1858E641-59AF-2444-BAFB-4C3CC79966C4}" dt="2021-04-19T20:33:46.252" v="1496" actId="208"/>
          <ac:picMkLst>
            <pc:docMk/>
            <pc:sldMk cId="423218328" sldId="279"/>
            <ac:picMk id="14" creationId="{2A3EB366-7C1F-0149-8125-35BA56020A53}"/>
          </ac:picMkLst>
        </pc:picChg>
        <pc:picChg chg="add mod">
          <ac:chgData name="Philippe Clabots" userId="dc64ed9e97698c20" providerId="LiveId" clId="{1858E641-59AF-2444-BAFB-4C3CC79966C4}" dt="2021-04-19T20:33:46.252" v="1496" actId="208"/>
          <ac:picMkLst>
            <pc:docMk/>
            <pc:sldMk cId="423218328" sldId="279"/>
            <ac:picMk id="15" creationId="{492EB748-EC4F-A54F-87D7-D16C795EB167}"/>
          </ac:picMkLst>
        </pc:picChg>
        <pc:picChg chg="add mod">
          <ac:chgData name="Philippe Clabots" userId="dc64ed9e97698c20" providerId="LiveId" clId="{1858E641-59AF-2444-BAFB-4C3CC79966C4}" dt="2021-04-19T20:33:46.252" v="1496" actId="208"/>
          <ac:picMkLst>
            <pc:docMk/>
            <pc:sldMk cId="423218328" sldId="279"/>
            <ac:picMk id="16" creationId="{C622D54F-DC9C-934A-9997-5F95C2220CD3}"/>
          </ac:picMkLst>
        </pc:picChg>
        <pc:cxnChg chg="add mod">
          <ac:chgData name="Philippe Clabots" userId="dc64ed9e97698c20" providerId="LiveId" clId="{1858E641-59AF-2444-BAFB-4C3CC79966C4}" dt="2021-04-18T21:23:47.371" v="838" actId="1582"/>
          <ac:cxnSpMkLst>
            <pc:docMk/>
            <pc:sldMk cId="423218328" sldId="279"/>
            <ac:cxnSpMk id="6" creationId="{8B5B7703-A356-F849-8D13-83E7E95CF290}"/>
          </ac:cxnSpMkLst>
        </pc:cxnChg>
      </pc:sldChg>
      <pc:sldChg chg="addSp delSp modSp new mod ord setBg addAnim delAnim">
        <pc:chgData name="Philippe Clabots" userId="dc64ed9e97698c20" providerId="LiveId" clId="{1858E641-59AF-2444-BAFB-4C3CC79966C4}" dt="2021-04-19T20:17:01.437" v="1435" actId="14100"/>
        <pc:sldMkLst>
          <pc:docMk/>
          <pc:sldMk cId="2974051501" sldId="280"/>
        </pc:sldMkLst>
        <pc:spChg chg="mod ord">
          <ac:chgData name="Philippe Clabots" userId="dc64ed9e97698c20" providerId="LiveId" clId="{1858E641-59AF-2444-BAFB-4C3CC79966C4}" dt="2021-04-19T20:14:32.845" v="1415" actId="26606"/>
          <ac:spMkLst>
            <pc:docMk/>
            <pc:sldMk cId="2974051501" sldId="280"/>
            <ac:spMk id="2" creationId="{3A79DFA7-728F-B34D-A5DB-E6E9B3E03144}"/>
          </ac:spMkLst>
        </pc:spChg>
        <pc:spChg chg="mod">
          <ac:chgData name="Philippe Clabots" userId="dc64ed9e97698c20" providerId="LiveId" clId="{1858E641-59AF-2444-BAFB-4C3CC79966C4}" dt="2021-04-19T20:15:30.859" v="1421" actId="20577"/>
          <ac:spMkLst>
            <pc:docMk/>
            <pc:sldMk cId="2974051501" sldId="280"/>
            <ac:spMk id="3" creationId="{BB964A2C-9AB6-0D4C-B848-E4E03E202932}"/>
          </ac:spMkLst>
        </pc:spChg>
        <pc:spChg chg="add del mod">
          <ac:chgData name="Philippe Clabots" userId="dc64ed9e97698c20" providerId="LiveId" clId="{1858E641-59AF-2444-BAFB-4C3CC79966C4}" dt="2021-04-19T20:14:23.977" v="1413" actId="767"/>
          <ac:spMkLst>
            <pc:docMk/>
            <pc:sldMk cId="2974051501" sldId="280"/>
            <ac:spMk id="8" creationId="{77DE0A01-46AC-A740-A674-C465A2554FC1}"/>
          </ac:spMkLst>
        </pc:spChg>
        <pc:spChg chg="add del">
          <ac:chgData name="Philippe Clabots" userId="dc64ed9e97698c20" providerId="LiveId" clId="{1858E641-59AF-2444-BAFB-4C3CC79966C4}" dt="2021-04-19T20:14:32.845" v="1415" actId="26606"/>
          <ac:spMkLst>
            <pc:docMk/>
            <pc:sldMk cId="2974051501" sldId="280"/>
            <ac:spMk id="10" creationId="{C5E6CFF1-2F42-4E10-9A97-F116F46F53FE}"/>
          </ac:spMkLst>
        </pc:spChg>
        <pc:spChg chg="add mod">
          <ac:chgData name="Philippe Clabots" userId="dc64ed9e97698c20" providerId="LiveId" clId="{1858E641-59AF-2444-BAFB-4C3CC79966C4}" dt="2021-04-19T20:17:01.437" v="1435" actId="14100"/>
          <ac:spMkLst>
            <pc:docMk/>
            <pc:sldMk cId="2974051501" sldId="280"/>
            <ac:spMk id="15" creationId="{80125A61-2E70-0548-802F-A355F0115550}"/>
          </ac:spMkLst>
        </pc:spChg>
        <pc:spChg chg="add mod">
          <ac:chgData name="Philippe Clabots" userId="dc64ed9e97698c20" providerId="LiveId" clId="{1858E641-59AF-2444-BAFB-4C3CC79966C4}" dt="2021-04-19T20:16:53.681" v="1433" actId="207"/>
          <ac:spMkLst>
            <pc:docMk/>
            <pc:sldMk cId="2974051501" sldId="280"/>
            <ac:spMk id="16" creationId="{4EDFFB81-505D-614C-AAB6-94DDCD064C30}"/>
          </ac:spMkLst>
        </pc:spChg>
        <pc:spChg chg="add del">
          <ac:chgData name="Philippe Clabots" userId="dc64ed9e97698c20" providerId="LiveId" clId="{1858E641-59AF-2444-BAFB-4C3CC79966C4}" dt="2021-04-19T20:14:32.845" v="1415" actId="26606"/>
          <ac:spMkLst>
            <pc:docMk/>
            <pc:sldMk cId="2974051501" sldId="280"/>
            <ac:spMk id="17" creationId="{526E0BFB-CDF1-4990-8C11-AC849311E0A8}"/>
          </ac:spMkLst>
        </pc:spChg>
        <pc:spChg chg="add del">
          <ac:chgData name="Philippe Clabots" userId="dc64ed9e97698c20" providerId="LiveId" clId="{1858E641-59AF-2444-BAFB-4C3CC79966C4}" dt="2021-04-19T20:14:32.845" v="1415" actId="26606"/>
          <ac:spMkLst>
            <pc:docMk/>
            <pc:sldMk cId="2974051501" sldId="280"/>
            <ac:spMk id="19" creationId="{6069A1F8-9BEB-4786-9694-FC48B2D75D21}"/>
          </ac:spMkLst>
        </pc:spChg>
        <pc:spChg chg="add del">
          <ac:chgData name="Philippe Clabots" userId="dc64ed9e97698c20" providerId="LiveId" clId="{1858E641-59AF-2444-BAFB-4C3CC79966C4}" dt="2021-04-19T20:14:32.845" v="1415" actId="26606"/>
          <ac:spMkLst>
            <pc:docMk/>
            <pc:sldMk cId="2974051501" sldId="280"/>
            <ac:spMk id="21" creationId="{AF2F604E-43BE-4DC3-B983-E071523364F8}"/>
          </ac:spMkLst>
        </pc:spChg>
        <pc:spChg chg="add del">
          <ac:chgData name="Philippe Clabots" userId="dc64ed9e97698c20" providerId="LiveId" clId="{1858E641-59AF-2444-BAFB-4C3CC79966C4}" dt="2021-04-19T20:14:32.845" v="1415" actId="26606"/>
          <ac:spMkLst>
            <pc:docMk/>
            <pc:sldMk cId="2974051501" sldId="280"/>
            <ac:spMk id="23" creationId="{08C9B587-E65E-4B52-B37C-ABEBB6E87928}"/>
          </ac:spMkLst>
        </pc:spChg>
        <pc:picChg chg="add del mod ord">
          <ac:chgData name="Philippe Clabots" userId="dc64ed9e97698c20" providerId="LiveId" clId="{1858E641-59AF-2444-BAFB-4C3CC79966C4}" dt="2021-04-19T20:12:30.914" v="1391" actId="478"/>
          <ac:picMkLst>
            <pc:docMk/>
            <pc:sldMk cId="2974051501" sldId="280"/>
            <ac:picMk id="5" creationId="{AAB0377C-74B8-0540-B7E9-59954EB4274C}"/>
          </ac:picMkLst>
        </pc:picChg>
        <pc:picChg chg="add mod">
          <ac:chgData name="Philippe Clabots" userId="dc64ed9e97698c20" providerId="LiveId" clId="{1858E641-59AF-2444-BAFB-4C3CC79966C4}" dt="2021-04-19T20:16:55.289" v="1434" actId="1076"/>
          <ac:picMkLst>
            <pc:docMk/>
            <pc:sldMk cId="2974051501" sldId="280"/>
            <ac:picMk id="7" creationId="{70A5DFDE-CB38-9B41-927B-354777CDC06C}"/>
          </ac:picMkLst>
        </pc:picChg>
        <pc:cxnChg chg="add del">
          <ac:chgData name="Philippe Clabots" userId="dc64ed9e97698c20" providerId="LiveId" clId="{1858E641-59AF-2444-BAFB-4C3CC79966C4}" dt="2021-04-19T20:14:32.845" v="1415" actId="26606"/>
          <ac:cxnSpMkLst>
            <pc:docMk/>
            <pc:sldMk cId="2974051501" sldId="280"/>
            <ac:cxnSpMk id="12" creationId="{67182200-4859-4C8D-BCBB-55B245C28BA3}"/>
          </ac:cxnSpMkLst>
        </pc:cxnChg>
      </pc:sldChg>
      <pc:sldChg chg="add">
        <pc:chgData name="Philippe Clabots" userId="dc64ed9e97698c20" providerId="LiveId" clId="{1858E641-59AF-2444-BAFB-4C3CC79966C4}" dt="2021-04-19T20:24:58.961" v="1476" actId="2890"/>
        <pc:sldMkLst>
          <pc:docMk/>
          <pc:sldMk cId="1586156061" sldId="281"/>
        </pc:sldMkLst>
      </pc:sldChg>
      <pc:sldChg chg="modSp add del mod">
        <pc:chgData name="Philippe Clabots" userId="dc64ed9e97698c20" providerId="LiveId" clId="{1858E641-59AF-2444-BAFB-4C3CC79966C4}" dt="2021-04-19T20:10:50.804" v="1377" actId="2696"/>
        <pc:sldMkLst>
          <pc:docMk/>
          <pc:sldMk cId="3204471734" sldId="281"/>
        </pc:sldMkLst>
        <pc:spChg chg="mod">
          <ac:chgData name="Philippe Clabots" userId="dc64ed9e97698c20" providerId="LiveId" clId="{1858E641-59AF-2444-BAFB-4C3CC79966C4}" dt="2021-04-19T20:07:47.147" v="1285" actId="20577"/>
          <ac:spMkLst>
            <pc:docMk/>
            <pc:sldMk cId="3204471734" sldId="281"/>
            <ac:spMk id="2" creationId="{3A79DFA7-728F-B34D-A5DB-E6E9B3E03144}"/>
          </ac:spMkLst>
        </pc:spChg>
        <pc:spChg chg="mod">
          <ac:chgData name="Philippe Clabots" userId="dc64ed9e97698c20" providerId="LiveId" clId="{1858E641-59AF-2444-BAFB-4C3CC79966C4}" dt="2021-04-19T20:08:31.562" v="1348" actId="20577"/>
          <ac:spMkLst>
            <pc:docMk/>
            <pc:sldMk cId="3204471734" sldId="281"/>
            <ac:spMk id="3" creationId="{BB964A2C-9AB6-0D4C-B848-E4E03E202932}"/>
          </ac:spMkLst>
        </pc:spChg>
      </pc:sldChg>
    </pc:docChg>
  </pc:docChgLst>
  <pc:docChgLst>
    <pc:chgData name="Philippe Clabots" userId="dc64ed9e97698c20" providerId="LiveId" clId="{607FA5CD-39E1-F94E-A6B6-4D4027B22312}"/>
    <pc:docChg chg="undo custSel addSld delSld modSld sldOrd addSection modSection">
      <pc:chgData name="Philippe Clabots" userId="dc64ed9e97698c20" providerId="LiveId" clId="{607FA5CD-39E1-F94E-A6B6-4D4027B22312}" dt="2021-04-16T06:00:07.263" v="696" actId="14100"/>
      <pc:docMkLst>
        <pc:docMk/>
      </pc:docMkLst>
      <pc:sldChg chg="addSp delSp modSp mod">
        <pc:chgData name="Philippe Clabots" userId="dc64ed9e97698c20" providerId="LiveId" clId="{607FA5CD-39E1-F94E-A6B6-4D4027B22312}" dt="2021-04-16T05:09:20.762" v="257" actId="403"/>
        <pc:sldMkLst>
          <pc:docMk/>
          <pc:sldMk cId="3804062428" sldId="256"/>
        </pc:sldMkLst>
        <pc:spChg chg="mod">
          <ac:chgData name="Philippe Clabots" userId="dc64ed9e97698c20" providerId="LiveId" clId="{607FA5CD-39E1-F94E-A6B6-4D4027B22312}" dt="2021-04-16T05:09:20.762" v="257" actId="403"/>
          <ac:spMkLst>
            <pc:docMk/>
            <pc:sldMk cId="3804062428" sldId="256"/>
            <ac:spMk id="2" creationId="{5707771C-D5C7-C247-AF50-6C887207BE19}"/>
          </ac:spMkLst>
        </pc:spChg>
        <pc:spChg chg="mod">
          <ac:chgData name="Philippe Clabots" userId="dc64ed9e97698c20" providerId="LiveId" clId="{607FA5CD-39E1-F94E-A6B6-4D4027B22312}" dt="2021-04-16T04:47:49.328" v="8" actId="20577"/>
          <ac:spMkLst>
            <pc:docMk/>
            <pc:sldMk cId="3804062428" sldId="256"/>
            <ac:spMk id="3" creationId="{C0503ACC-F5A3-6944-8DB3-ED60FA4FD074}"/>
          </ac:spMkLst>
        </pc:spChg>
        <pc:spChg chg="add mod">
          <ac:chgData name="Philippe Clabots" userId="dc64ed9e97698c20" providerId="LiveId" clId="{607FA5CD-39E1-F94E-A6B6-4D4027B22312}" dt="2021-04-16T05:08:29.384" v="225" actId="404"/>
          <ac:spMkLst>
            <pc:docMk/>
            <pc:sldMk cId="3804062428" sldId="256"/>
            <ac:spMk id="4" creationId="{2F834CEA-F7EF-4E47-90B9-F7F832C3ED3B}"/>
          </ac:spMkLst>
        </pc:spChg>
        <pc:spChg chg="add del mod">
          <ac:chgData name="Philippe Clabots" userId="dc64ed9e97698c20" providerId="LiveId" clId="{607FA5CD-39E1-F94E-A6B6-4D4027B22312}" dt="2021-04-16T04:49:23.537" v="38" actId="478"/>
          <ac:spMkLst>
            <pc:docMk/>
            <pc:sldMk cId="3804062428" sldId="256"/>
            <ac:spMk id="5" creationId="{7E1CCEC2-C87C-404B-B0B0-ED68B2BAE18A}"/>
          </ac:spMkLst>
        </pc:spChg>
        <pc:spChg chg="add del mod">
          <ac:chgData name="Philippe Clabots" userId="dc64ed9e97698c20" providerId="LiveId" clId="{607FA5CD-39E1-F94E-A6B6-4D4027B22312}" dt="2021-04-16T04:49:36.994" v="40" actId="478"/>
          <ac:spMkLst>
            <pc:docMk/>
            <pc:sldMk cId="3804062428" sldId="256"/>
            <ac:spMk id="7" creationId="{EE8D088A-F9AA-944E-A1F4-50E96DE09383}"/>
          </ac:spMkLst>
        </pc:spChg>
        <pc:spChg chg="add mod">
          <ac:chgData name="Philippe Clabots" userId="dc64ed9e97698c20" providerId="LiveId" clId="{607FA5CD-39E1-F94E-A6B6-4D4027B22312}" dt="2021-04-16T05:09:20.762" v="257" actId="403"/>
          <ac:spMkLst>
            <pc:docMk/>
            <pc:sldMk cId="3804062428" sldId="256"/>
            <ac:spMk id="9" creationId="{9B8C2CDA-6E90-214C-8C95-3D54A76238D3}"/>
          </ac:spMkLst>
        </pc:spChg>
        <pc:spChg chg="add del mod">
          <ac:chgData name="Philippe Clabots" userId="dc64ed9e97698c20" providerId="LiveId" clId="{607FA5CD-39E1-F94E-A6B6-4D4027B22312}" dt="2021-04-16T04:53:21.760" v="88" actId="21"/>
          <ac:spMkLst>
            <pc:docMk/>
            <pc:sldMk cId="3804062428" sldId="256"/>
            <ac:spMk id="10" creationId="{1DB40BAA-5519-6545-A6F7-98A2C299A317}"/>
          </ac:spMkLst>
        </pc:spChg>
        <pc:spChg chg="add del mod">
          <ac:chgData name="Philippe Clabots" userId="dc64ed9e97698c20" providerId="LiveId" clId="{607FA5CD-39E1-F94E-A6B6-4D4027B22312}" dt="2021-04-16T04:53:21.760" v="88" actId="21"/>
          <ac:spMkLst>
            <pc:docMk/>
            <pc:sldMk cId="3804062428" sldId="256"/>
            <ac:spMk id="11" creationId="{FBAB537F-DAC2-DE45-ABD7-9319D090345A}"/>
          </ac:spMkLst>
        </pc:spChg>
        <pc:spChg chg="mod">
          <ac:chgData name="Philippe Clabots" userId="dc64ed9e97698c20" providerId="LiveId" clId="{607FA5CD-39E1-F94E-A6B6-4D4027B22312}" dt="2021-04-16T05:05:32.618" v="181"/>
          <ac:spMkLst>
            <pc:docMk/>
            <pc:sldMk cId="3804062428" sldId="256"/>
            <ac:spMk id="13" creationId="{BD694260-DEC0-0E4A-82E9-1B8D778D79AD}"/>
          </ac:spMkLst>
        </pc:spChg>
        <pc:spChg chg="mod">
          <ac:chgData name="Philippe Clabots" userId="dc64ed9e97698c20" providerId="LiveId" clId="{607FA5CD-39E1-F94E-A6B6-4D4027B22312}" dt="2021-04-16T05:05:32.618" v="181"/>
          <ac:spMkLst>
            <pc:docMk/>
            <pc:sldMk cId="3804062428" sldId="256"/>
            <ac:spMk id="14" creationId="{79820D40-7EAA-7C44-8C41-E6B933CF727C}"/>
          </ac:spMkLst>
        </pc:spChg>
        <pc:spChg chg="mod">
          <ac:chgData name="Philippe Clabots" userId="dc64ed9e97698c20" providerId="LiveId" clId="{607FA5CD-39E1-F94E-A6B6-4D4027B22312}" dt="2021-04-16T05:07:59.903" v="208"/>
          <ac:spMkLst>
            <pc:docMk/>
            <pc:sldMk cId="3804062428" sldId="256"/>
            <ac:spMk id="16" creationId="{44179BF7-EEA4-374F-A178-0352500BBEA7}"/>
          </ac:spMkLst>
        </pc:spChg>
        <pc:spChg chg="mod">
          <ac:chgData name="Philippe Clabots" userId="dc64ed9e97698c20" providerId="LiveId" clId="{607FA5CD-39E1-F94E-A6B6-4D4027B22312}" dt="2021-04-16T05:07:59.903" v="208"/>
          <ac:spMkLst>
            <pc:docMk/>
            <pc:sldMk cId="3804062428" sldId="256"/>
            <ac:spMk id="18" creationId="{E80ED268-CE41-A54C-8D7F-4BEB2723C7FA}"/>
          </ac:spMkLst>
        </pc:spChg>
        <pc:spChg chg="mod">
          <ac:chgData name="Philippe Clabots" userId="dc64ed9e97698c20" providerId="LiveId" clId="{607FA5CD-39E1-F94E-A6B6-4D4027B22312}" dt="2021-04-16T05:07:59.903" v="208"/>
          <ac:spMkLst>
            <pc:docMk/>
            <pc:sldMk cId="3804062428" sldId="256"/>
            <ac:spMk id="20" creationId="{0BA16E8F-F541-6C4B-BC25-14E891C57F67}"/>
          </ac:spMkLst>
        </pc:spChg>
        <pc:spChg chg="mod">
          <ac:chgData name="Philippe Clabots" userId="dc64ed9e97698c20" providerId="LiveId" clId="{607FA5CD-39E1-F94E-A6B6-4D4027B22312}" dt="2021-04-16T05:07:59.903" v="208"/>
          <ac:spMkLst>
            <pc:docMk/>
            <pc:sldMk cId="3804062428" sldId="256"/>
            <ac:spMk id="21" creationId="{39D8D661-AB22-5E49-B5DA-5D7D155145D9}"/>
          </ac:spMkLst>
        </pc:spChg>
        <pc:grpChg chg="add del mod">
          <ac:chgData name="Philippe Clabots" userId="dc64ed9e97698c20" providerId="LiveId" clId="{607FA5CD-39E1-F94E-A6B6-4D4027B22312}" dt="2021-04-16T05:06:18.076" v="186"/>
          <ac:grpSpMkLst>
            <pc:docMk/>
            <pc:sldMk cId="3804062428" sldId="256"/>
            <ac:grpSpMk id="12" creationId="{B733C8A3-83D2-7543-A4F4-A9B1BA275056}"/>
          </ac:grpSpMkLst>
        </pc:grpChg>
        <pc:grpChg chg="add mod">
          <ac:chgData name="Philippe Clabots" userId="dc64ed9e97698c20" providerId="LiveId" clId="{607FA5CD-39E1-F94E-A6B6-4D4027B22312}" dt="2021-04-16T05:09:09.229" v="255" actId="1038"/>
          <ac:grpSpMkLst>
            <pc:docMk/>
            <pc:sldMk cId="3804062428" sldId="256"/>
            <ac:grpSpMk id="15" creationId="{427CF6AC-64B8-CC4D-BD35-9F075093C707}"/>
          </ac:grpSpMkLst>
        </pc:grpChg>
        <pc:grpChg chg="mod">
          <ac:chgData name="Philippe Clabots" userId="dc64ed9e97698c20" providerId="LiveId" clId="{607FA5CD-39E1-F94E-A6B6-4D4027B22312}" dt="2021-04-16T05:07:59.903" v="208"/>
          <ac:grpSpMkLst>
            <pc:docMk/>
            <pc:sldMk cId="3804062428" sldId="256"/>
            <ac:grpSpMk id="19" creationId="{24AA9DF5-D949-FF48-A59F-C477E05E4002}"/>
          </ac:grpSpMkLst>
        </pc:grpChg>
        <pc:picChg chg="del">
          <ac:chgData name="Philippe Clabots" userId="dc64ed9e97698c20" providerId="LiveId" clId="{607FA5CD-39E1-F94E-A6B6-4D4027B22312}" dt="2021-04-16T04:47:18.173" v="1" actId="478"/>
          <ac:picMkLst>
            <pc:docMk/>
            <pc:sldMk cId="3804062428" sldId="256"/>
            <ac:picMk id="6" creationId="{3C6D6EFC-3A69-4DA9-B882-20686C521B89}"/>
          </ac:picMkLst>
        </pc:picChg>
      </pc:sldChg>
      <pc:sldChg chg="modSp mod">
        <pc:chgData name="Philippe Clabots" userId="dc64ed9e97698c20" providerId="LiveId" clId="{607FA5CD-39E1-F94E-A6B6-4D4027B22312}" dt="2021-04-16T05:18:21.885" v="431" actId="207"/>
        <pc:sldMkLst>
          <pc:docMk/>
          <pc:sldMk cId="558057166" sldId="258"/>
        </pc:sldMkLst>
        <pc:spChg chg="mod">
          <ac:chgData name="Philippe Clabots" userId="dc64ed9e97698c20" providerId="LiveId" clId="{607FA5CD-39E1-F94E-A6B6-4D4027B22312}" dt="2021-04-16T05:18:21.885" v="431" actId="207"/>
          <ac:spMkLst>
            <pc:docMk/>
            <pc:sldMk cId="558057166" sldId="258"/>
            <ac:spMk id="5" creationId="{87C231F3-B418-CE4A-9DA7-481041648B6E}"/>
          </ac:spMkLst>
        </pc:spChg>
      </pc:sldChg>
      <pc:sldChg chg="addSp delSp modSp del mod">
        <pc:chgData name="Philippe Clabots" userId="dc64ed9e97698c20" providerId="LiveId" clId="{607FA5CD-39E1-F94E-A6B6-4D4027B22312}" dt="2021-04-16T05:14:09.084" v="313" actId="2696"/>
        <pc:sldMkLst>
          <pc:docMk/>
          <pc:sldMk cId="3922793312" sldId="265"/>
        </pc:sldMkLst>
        <pc:spChg chg="del mod ord">
          <ac:chgData name="Philippe Clabots" userId="dc64ed9e97698c20" providerId="LiveId" clId="{607FA5CD-39E1-F94E-A6B6-4D4027B22312}" dt="2021-04-16T05:12:10.480" v="272" actId="21"/>
          <ac:spMkLst>
            <pc:docMk/>
            <pc:sldMk cId="3922793312" sldId="265"/>
            <ac:spMk id="2" creationId="{95A69F99-4797-504B-990C-BFC39C71FB16}"/>
          </ac:spMkLst>
        </pc:spChg>
        <pc:spChg chg="add del mod">
          <ac:chgData name="Philippe Clabots" userId="dc64ed9e97698c20" providerId="LiveId" clId="{607FA5CD-39E1-F94E-A6B6-4D4027B22312}" dt="2021-04-16T05:12:15.563" v="274" actId="478"/>
          <ac:spMkLst>
            <pc:docMk/>
            <pc:sldMk cId="3922793312" sldId="265"/>
            <ac:spMk id="7" creationId="{6F1A007D-A743-5C40-A2C1-B291BB2905ED}"/>
          </ac:spMkLst>
        </pc:spChg>
        <pc:spChg chg="del">
          <ac:chgData name="Philippe Clabots" userId="dc64ed9e97698c20" providerId="LiveId" clId="{607FA5CD-39E1-F94E-A6B6-4D4027B22312}" dt="2021-04-16T05:11:05.363" v="266" actId="26606"/>
          <ac:spMkLst>
            <pc:docMk/>
            <pc:sldMk cId="3922793312" sldId="265"/>
            <ac:spMk id="10" creationId="{5B704D37-82A5-4BBE-9561-3CAB6DCF188D}"/>
          </ac:spMkLst>
        </pc:spChg>
        <pc:spChg chg="add mod">
          <ac:chgData name="Philippe Clabots" userId="dc64ed9e97698c20" providerId="LiveId" clId="{607FA5CD-39E1-F94E-A6B6-4D4027B22312}" dt="2021-04-16T05:12:11.831" v="273"/>
          <ac:spMkLst>
            <pc:docMk/>
            <pc:sldMk cId="3922793312" sldId="265"/>
            <ac:spMk id="11" creationId="{9CC0CC04-9122-1A44-BF4E-4BDEE621839D}"/>
          </ac:spMkLst>
        </pc:spChg>
        <pc:spChg chg="add">
          <ac:chgData name="Philippe Clabots" userId="dc64ed9e97698c20" providerId="LiveId" clId="{607FA5CD-39E1-F94E-A6B6-4D4027B22312}" dt="2021-04-16T05:11:05.363" v="266" actId="26606"/>
          <ac:spMkLst>
            <pc:docMk/>
            <pc:sldMk cId="3922793312" sldId="265"/>
            <ac:spMk id="15" creationId="{D38A241E-0395-41E5-8607-BAA2799A4374}"/>
          </ac:spMkLst>
        </pc:spChg>
        <pc:picChg chg="del">
          <ac:chgData name="Philippe Clabots" userId="dc64ed9e97698c20" providerId="LiveId" clId="{607FA5CD-39E1-F94E-A6B6-4D4027B22312}" dt="2021-04-16T05:09:37.924" v="259" actId="478"/>
          <ac:picMkLst>
            <pc:docMk/>
            <pc:sldMk cId="3922793312" sldId="265"/>
            <ac:picMk id="4" creationId="{C6797310-B28B-4D07-B0EF-EFD7092DD56E}"/>
          </ac:picMkLst>
        </pc:picChg>
        <pc:picChg chg="add del mod">
          <ac:chgData name="Philippe Clabots" userId="dc64ed9e97698c20" providerId="LiveId" clId="{607FA5CD-39E1-F94E-A6B6-4D4027B22312}" dt="2021-04-16T05:12:51.055" v="279" actId="21"/>
          <ac:picMkLst>
            <pc:docMk/>
            <pc:sldMk cId="3922793312" sldId="265"/>
            <ac:picMk id="5" creationId="{D6C00AAB-BDC5-EB45-A193-D781B4A68674}"/>
          </ac:picMkLst>
        </pc:picChg>
        <pc:cxnChg chg="add">
          <ac:chgData name="Philippe Clabots" userId="dc64ed9e97698c20" providerId="LiveId" clId="{607FA5CD-39E1-F94E-A6B6-4D4027B22312}" dt="2021-04-16T05:11:05.363" v="266" actId="26606"/>
          <ac:cxnSpMkLst>
            <pc:docMk/>
            <pc:sldMk cId="3922793312" sldId="265"/>
            <ac:cxnSpMk id="17" creationId="{CE352288-84AD-4CA8-BCD5-76C29D34E1DB}"/>
          </ac:cxnSpMkLst>
        </pc:cxnChg>
      </pc:sldChg>
      <pc:sldChg chg="addSp delSp modSp new mod">
        <pc:chgData name="Philippe Clabots" userId="dc64ed9e97698c20" providerId="LiveId" clId="{607FA5CD-39E1-F94E-A6B6-4D4027B22312}" dt="2021-04-16T05:13:53.464" v="312" actId="207"/>
        <pc:sldMkLst>
          <pc:docMk/>
          <pc:sldMk cId="550949276" sldId="266"/>
        </pc:sldMkLst>
        <pc:spChg chg="del">
          <ac:chgData name="Philippe Clabots" userId="dc64ed9e97698c20" providerId="LiveId" clId="{607FA5CD-39E1-F94E-A6B6-4D4027B22312}" dt="2021-04-16T05:12:35.993" v="276" actId="478"/>
          <ac:spMkLst>
            <pc:docMk/>
            <pc:sldMk cId="550949276" sldId="266"/>
            <ac:spMk id="2" creationId="{CEB8A66B-5ED9-C948-8B7C-05ACFBFEA8D3}"/>
          </ac:spMkLst>
        </pc:spChg>
        <pc:spChg chg="del">
          <ac:chgData name="Philippe Clabots" userId="dc64ed9e97698c20" providerId="LiveId" clId="{607FA5CD-39E1-F94E-A6B6-4D4027B22312}" dt="2021-04-16T05:12:37.738" v="277" actId="478"/>
          <ac:spMkLst>
            <pc:docMk/>
            <pc:sldMk cId="550949276" sldId="266"/>
            <ac:spMk id="3" creationId="{916ED4BF-613E-234B-A6CE-BA12C17B9662}"/>
          </ac:spMkLst>
        </pc:spChg>
        <pc:spChg chg="add mod">
          <ac:chgData name="Philippe Clabots" userId="dc64ed9e97698c20" providerId="LiveId" clId="{607FA5CD-39E1-F94E-A6B6-4D4027B22312}" dt="2021-04-16T05:13:53.464" v="312" actId="207"/>
          <ac:spMkLst>
            <pc:docMk/>
            <pc:sldMk cId="550949276" sldId="266"/>
            <ac:spMk id="4" creationId="{9C3C150E-82E0-5F45-BDF5-F4AEBC628D10}"/>
          </ac:spMkLst>
        </pc:spChg>
        <pc:picChg chg="add mod">
          <ac:chgData name="Philippe Clabots" userId="dc64ed9e97698c20" providerId="LiveId" clId="{607FA5CD-39E1-F94E-A6B6-4D4027B22312}" dt="2021-04-16T05:13:42.972" v="290" actId="167"/>
          <ac:picMkLst>
            <pc:docMk/>
            <pc:sldMk cId="550949276" sldId="266"/>
            <ac:picMk id="5" creationId="{5E518C97-7241-534D-8ECD-4A07F451F397}"/>
          </ac:picMkLst>
        </pc:picChg>
      </pc:sldChg>
      <pc:sldChg chg="del">
        <pc:chgData name="Philippe Clabots" userId="dc64ed9e97698c20" providerId="LiveId" clId="{607FA5CD-39E1-F94E-A6B6-4D4027B22312}" dt="2021-04-16T04:47:14.518" v="0" actId="2696"/>
        <pc:sldMkLst>
          <pc:docMk/>
          <pc:sldMk cId="671537701" sldId="266"/>
        </pc:sldMkLst>
      </pc:sldChg>
      <pc:sldChg chg="addSp delSp modSp new del mod setBg">
        <pc:chgData name="Philippe Clabots" userId="dc64ed9e97698c20" providerId="LiveId" clId="{607FA5CD-39E1-F94E-A6B6-4D4027B22312}" dt="2021-04-16T05:09:35.337" v="258" actId="2696"/>
        <pc:sldMkLst>
          <pc:docMk/>
          <pc:sldMk cId="3758880956" sldId="266"/>
        </pc:sldMkLst>
        <pc:spChg chg="del">
          <ac:chgData name="Philippe Clabots" userId="dc64ed9e97698c20" providerId="LiveId" clId="{607FA5CD-39E1-F94E-A6B6-4D4027B22312}" dt="2021-04-16T04:53:44.565" v="92" actId="478"/>
          <ac:spMkLst>
            <pc:docMk/>
            <pc:sldMk cId="3758880956" sldId="266"/>
            <ac:spMk id="2" creationId="{26F7594B-BA28-F24E-A59D-5E4D3BE4DA57}"/>
          </ac:spMkLst>
        </pc:spChg>
        <pc:spChg chg="del">
          <ac:chgData name="Philippe Clabots" userId="dc64ed9e97698c20" providerId="LiveId" clId="{607FA5CD-39E1-F94E-A6B6-4D4027B22312}" dt="2021-04-16T04:53:43.054" v="91" actId="478"/>
          <ac:spMkLst>
            <pc:docMk/>
            <pc:sldMk cId="3758880956" sldId="266"/>
            <ac:spMk id="3" creationId="{7EFA8A3D-CC02-764F-8EF1-B26BFF811F0E}"/>
          </ac:spMkLst>
        </pc:spChg>
        <pc:spChg chg="add del mod">
          <ac:chgData name="Philippe Clabots" userId="dc64ed9e97698c20" providerId="LiveId" clId="{607FA5CD-39E1-F94E-A6B6-4D4027B22312}" dt="2021-04-16T05:04:16.399" v="172"/>
          <ac:spMkLst>
            <pc:docMk/>
            <pc:sldMk cId="3758880956" sldId="266"/>
            <ac:spMk id="4" creationId="{873615AB-CC75-8941-9E42-49D2E88F3F45}"/>
          </ac:spMkLst>
        </pc:spChg>
        <pc:spChg chg="add del mod">
          <ac:chgData name="Philippe Clabots" userId="dc64ed9e97698c20" providerId="LiveId" clId="{607FA5CD-39E1-F94E-A6B6-4D4027B22312}" dt="2021-04-16T04:56:12.971" v="128" actId="478"/>
          <ac:spMkLst>
            <pc:docMk/>
            <pc:sldMk cId="3758880956" sldId="266"/>
            <ac:spMk id="5" creationId="{FBE55866-F393-4E41-A75E-61434091A17A}"/>
          </ac:spMkLst>
        </pc:spChg>
        <pc:spChg chg="add del mod">
          <ac:chgData name="Philippe Clabots" userId="dc64ed9e97698c20" providerId="LiveId" clId="{607FA5CD-39E1-F94E-A6B6-4D4027B22312}" dt="2021-04-16T04:59:21.842" v="159" actId="478"/>
          <ac:spMkLst>
            <pc:docMk/>
            <pc:sldMk cId="3758880956" sldId="266"/>
            <ac:spMk id="6" creationId="{217B8F35-0B0C-DC49-9C8F-3800C82D0D40}"/>
          </ac:spMkLst>
        </pc:spChg>
        <pc:spChg chg="add del mod">
          <ac:chgData name="Philippe Clabots" userId="dc64ed9e97698c20" providerId="LiveId" clId="{607FA5CD-39E1-F94E-A6B6-4D4027B22312}" dt="2021-04-16T04:59:24.169" v="160" actId="478"/>
          <ac:spMkLst>
            <pc:docMk/>
            <pc:sldMk cId="3758880956" sldId="266"/>
            <ac:spMk id="7" creationId="{B612FFD4-B6B1-A54A-9681-18876C117127}"/>
          </ac:spMkLst>
        </pc:spChg>
        <pc:spChg chg="add del mod">
          <ac:chgData name="Philippe Clabots" userId="dc64ed9e97698c20" providerId="LiveId" clId="{607FA5CD-39E1-F94E-A6B6-4D4027B22312}" dt="2021-04-16T04:57:28.074" v="143" actId="478"/>
          <ac:spMkLst>
            <pc:docMk/>
            <pc:sldMk cId="3758880956" sldId="266"/>
            <ac:spMk id="8" creationId="{2D261B02-7CA1-BF4E-9D43-6F9B25C72239}"/>
          </ac:spMkLst>
        </pc:spChg>
        <pc:spChg chg="add del mod">
          <ac:chgData name="Philippe Clabots" userId="dc64ed9e97698c20" providerId="LiveId" clId="{607FA5CD-39E1-F94E-A6B6-4D4027B22312}" dt="2021-04-16T05:04:16.399" v="172"/>
          <ac:spMkLst>
            <pc:docMk/>
            <pc:sldMk cId="3758880956" sldId="266"/>
            <ac:spMk id="9" creationId="{12C9FDD2-D316-0E48-8BB4-80EE880DCA9B}"/>
          </ac:spMkLst>
        </pc:spChg>
        <pc:spChg chg="add del mod">
          <ac:chgData name="Philippe Clabots" userId="dc64ed9e97698c20" providerId="LiveId" clId="{607FA5CD-39E1-F94E-A6B6-4D4027B22312}" dt="2021-04-16T05:04:44.921" v="175"/>
          <ac:spMkLst>
            <pc:docMk/>
            <pc:sldMk cId="3758880956" sldId="266"/>
            <ac:spMk id="10" creationId="{D7261184-3867-4A4B-9DDE-D63BCA8D62D1}"/>
          </ac:spMkLst>
        </pc:spChg>
        <pc:spChg chg="add del mod">
          <ac:chgData name="Philippe Clabots" userId="dc64ed9e97698c20" providerId="LiveId" clId="{607FA5CD-39E1-F94E-A6B6-4D4027B22312}" dt="2021-04-16T05:04:44.921" v="175"/>
          <ac:spMkLst>
            <pc:docMk/>
            <pc:sldMk cId="3758880956" sldId="266"/>
            <ac:spMk id="11" creationId="{FE0712E8-0AA8-104E-842D-EAE37D2E0FE9}"/>
          </ac:spMkLst>
        </pc:spChg>
        <pc:spChg chg="mod">
          <ac:chgData name="Philippe Clabots" userId="dc64ed9e97698c20" providerId="LiveId" clId="{607FA5CD-39E1-F94E-A6B6-4D4027B22312}" dt="2021-04-16T05:04:16.399" v="172"/>
          <ac:spMkLst>
            <pc:docMk/>
            <pc:sldMk cId="3758880956" sldId="266"/>
            <ac:spMk id="12" creationId="{3FC435BB-9A1C-2C42-BFB1-3A705F82D05C}"/>
          </ac:spMkLst>
        </pc:spChg>
        <pc:spChg chg="mod">
          <ac:chgData name="Philippe Clabots" userId="dc64ed9e97698c20" providerId="LiveId" clId="{607FA5CD-39E1-F94E-A6B6-4D4027B22312}" dt="2021-04-16T05:04:35.475" v="174"/>
          <ac:spMkLst>
            <pc:docMk/>
            <pc:sldMk cId="3758880956" sldId="266"/>
            <ac:spMk id="13" creationId="{ABCD9D5B-D718-ED49-AB2C-EFC2C7C75FEF}"/>
          </ac:spMkLst>
        </pc:spChg>
        <pc:spChg chg="mod">
          <ac:chgData name="Philippe Clabots" userId="dc64ed9e97698c20" providerId="LiveId" clId="{607FA5CD-39E1-F94E-A6B6-4D4027B22312}" dt="2021-04-16T05:04:53.901" v="177" actId="1076"/>
          <ac:spMkLst>
            <pc:docMk/>
            <pc:sldMk cId="3758880956" sldId="266"/>
            <ac:spMk id="14" creationId="{A74EB686-8C8C-5847-939D-F5C8F0BFFCE4}"/>
          </ac:spMkLst>
        </pc:spChg>
        <pc:spChg chg="add mod">
          <ac:chgData name="Philippe Clabots" userId="dc64ed9e97698c20" providerId="LiveId" clId="{607FA5CD-39E1-F94E-A6B6-4D4027B22312}" dt="2021-04-16T05:07:26.983" v="202" actId="14100"/>
          <ac:spMkLst>
            <pc:docMk/>
            <pc:sldMk cId="3758880956" sldId="266"/>
            <ac:spMk id="16" creationId="{98CE1F0C-1BFF-AA43-B643-6E8F5966EB33}"/>
          </ac:spMkLst>
        </pc:spChg>
        <pc:spChg chg="add mod">
          <ac:chgData name="Philippe Clabots" userId="dc64ed9e97698c20" providerId="LiveId" clId="{607FA5CD-39E1-F94E-A6B6-4D4027B22312}" dt="2021-04-16T05:07:35.331" v="205" actId="14100"/>
          <ac:spMkLst>
            <pc:docMk/>
            <pc:sldMk cId="3758880956" sldId="266"/>
            <ac:spMk id="17" creationId="{059EF0F2-8E31-374C-ACDD-EA3D8A6A8C40}"/>
          </ac:spMkLst>
        </pc:spChg>
        <pc:grpChg chg="add mod">
          <ac:chgData name="Philippe Clabots" userId="dc64ed9e97698c20" providerId="LiveId" clId="{607FA5CD-39E1-F94E-A6B6-4D4027B22312}" dt="2021-04-16T05:07:16.408" v="199" actId="1076"/>
          <ac:grpSpMkLst>
            <pc:docMk/>
            <pc:sldMk cId="3758880956" sldId="266"/>
            <ac:grpSpMk id="15" creationId="{3E748006-A77A-CC4B-973E-D0E82612AD83}"/>
          </ac:grpSpMkLst>
        </pc:grpChg>
        <pc:grpChg chg="add mod">
          <ac:chgData name="Philippe Clabots" userId="dc64ed9e97698c20" providerId="LiveId" clId="{607FA5CD-39E1-F94E-A6B6-4D4027B22312}" dt="2021-04-16T05:07:54.784" v="207" actId="14100"/>
          <ac:grpSpMkLst>
            <pc:docMk/>
            <pc:sldMk cId="3758880956" sldId="266"/>
            <ac:grpSpMk id="18" creationId="{BAE4A4C7-FAA2-664D-8630-77F98D33C99B}"/>
          </ac:grpSpMkLst>
        </pc:grpChg>
      </pc:sldChg>
      <pc:sldChg chg="delSp modSp new mod">
        <pc:chgData name="Philippe Clabots" userId="dc64ed9e97698c20" providerId="LiveId" clId="{607FA5CD-39E1-F94E-A6B6-4D4027B22312}" dt="2021-04-16T05:16:20.577" v="390" actId="403"/>
        <pc:sldMkLst>
          <pc:docMk/>
          <pc:sldMk cId="451767688" sldId="267"/>
        </pc:sldMkLst>
        <pc:spChg chg="del">
          <ac:chgData name="Philippe Clabots" userId="dc64ed9e97698c20" providerId="LiveId" clId="{607FA5CD-39E1-F94E-A6B6-4D4027B22312}" dt="2021-04-16T05:14:32.776" v="315" actId="478"/>
          <ac:spMkLst>
            <pc:docMk/>
            <pc:sldMk cId="451767688" sldId="267"/>
            <ac:spMk id="2" creationId="{4B5831D9-51BE-8D4B-972B-C481836851CE}"/>
          </ac:spMkLst>
        </pc:spChg>
        <pc:spChg chg="mod">
          <ac:chgData name="Philippe Clabots" userId="dc64ed9e97698c20" providerId="LiveId" clId="{607FA5CD-39E1-F94E-A6B6-4D4027B22312}" dt="2021-04-16T05:16:20.577" v="390" actId="403"/>
          <ac:spMkLst>
            <pc:docMk/>
            <pc:sldMk cId="451767688" sldId="267"/>
            <ac:spMk id="3" creationId="{72FF1E2A-14FC-DE4D-8F10-4F7121CABFF0}"/>
          </ac:spMkLst>
        </pc:spChg>
      </pc:sldChg>
      <pc:sldChg chg="del">
        <pc:chgData name="Philippe Clabots" userId="dc64ed9e97698c20" providerId="LiveId" clId="{607FA5CD-39E1-F94E-A6B6-4D4027B22312}" dt="2021-04-16T04:47:14.518" v="0" actId="2696"/>
        <pc:sldMkLst>
          <pc:docMk/>
          <pc:sldMk cId="4198600873" sldId="267"/>
        </pc:sldMkLst>
      </pc:sldChg>
      <pc:sldChg chg="del">
        <pc:chgData name="Philippe Clabots" userId="dc64ed9e97698c20" providerId="LiveId" clId="{607FA5CD-39E1-F94E-A6B6-4D4027B22312}" dt="2021-04-16T04:47:14.518" v="0" actId="2696"/>
        <pc:sldMkLst>
          <pc:docMk/>
          <pc:sldMk cId="3717361904" sldId="268"/>
        </pc:sldMkLst>
      </pc:sldChg>
      <pc:sldChg chg="new">
        <pc:chgData name="Philippe Clabots" userId="dc64ed9e97698c20" providerId="LiveId" clId="{607FA5CD-39E1-F94E-A6B6-4D4027B22312}" dt="2021-04-16T05:15:47.972" v="380" actId="680"/>
        <pc:sldMkLst>
          <pc:docMk/>
          <pc:sldMk cId="3728397013" sldId="268"/>
        </pc:sldMkLst>
      </pc:sldChg>
      <pc:sldChg chg="del">
        <pc:chgData name="Philippe Clabots" userId="dc64ed9e97698c20" providerId="LiveId" clId="{607FA5CD-39E1-F94E-A6B6-4D4027B22312}" dt="2021-04-16T04:47:14.518" v="0" actId="2696"/>
        <pc:sldMkLst>
          <pc:docMk/>
          <pc:sldMk cId="2137517652" sldId="269"/>
        </pc:sldMkLst>
      </pc:sldChg>
      <pc:sldChg chg="addSp delSp modSp add mod">
        <pc:chgData name="Philippe Clabots" userId="dc64ed9e97698c20" providerId="LiveId" clId="{607FA5CD-39E1-F94E-A6B6-4D4027B22312}" dt="2021-04-16T05:21:30.580" v="461" actId="20577"/>
        <pc:sldMkLst>
          <pc:docMk/>
          <pc:sldMk cId="4255479439" sldId="269"/>
        </pc:sldMkLst>
        <pc:spChg chg="del">
          <ac:chgData name="Philippe Clabots" userId="dc64ed9e97698c20" providerId="LiveId" clId="{607FA5CD-39E1-F94E-A6B6-4D4027B22312}" dt="2021-04-16T05:21:17.782" v="449" actId="478"/>
          <ac:spMkLst>
            <pc:docMk/>
            <pc:sldMk cId="4255479439" sldId="269"/>
            <ac:spMk id="3" creationId="{72FF1E2A-14FC-DE4D-8F10-4F7121CABFF0}"/>
          </ac:spMkLst>
        </pc:spChg>
        <pc:spChg chg="add del mod">
          <ac:chgData name="Philippe Clabots" userId="dc64ed9e97698c20" providerId="LiveId" clId="{607FA5CD-39E1-F94E-A6B6-4D4027B22312}" dt="2021-04-16T05:21:21.923" v="451" actId="478"/>
          <ac:spMkLst>
            <pc:docMk/>
            <pc:sldMk cId="4255479439" sldId="269"/>
            <ac:spMk id="4" creationId="{53454165-7565-7248-B53C-C180FE239E42}"/>
          </ac:spMkLst>
        </pc:spChg>
        <pc:spChg chg="add mod">
          <ac:chgData name="Philippe Clabots" userId="dc64ed9e97698c20" providerId="LiveId" clId="{607FA5CD-39E1-F94E-A6B6-4D4027B22312}" dt="2021-04-16T05:21:30.580" v="461" actId="20577"/>
          <ac:spMkLst>
            <pc:docMk/>
            <pc:sldMk cId="4255479439" sldId="269"/>
            <ac:spMk id="5" creationId="{F40FF97B-5B79-DD49-9212-FF6C73E024F7}"/>
          </ac:spMkLst>
        </pc:spChg>
      </pc:sldChg>
      <pc:sldChg chg="del">
        <pc:chgData name="Philippe Clabots" userId="dc64ed9e97698c20" providerId="LiveId" clId="{607FA5CD-39E1-F94E-A6B6-4D4027B22312}" dt="2021-04-16T04:47:14.518" v="0" actId="2696"/>
        <pc:sldMkLst>
          <pc:docMk/>
          <pc:sldMk cId="1845509351" sldId="270"/>
        </pc:sldMkLst>
      </pc:sldChg>
      <pc:sldChg chg="modSp add mod">
        <pc:chgData name="Philippe Clabots" userId="dc64ed9e97698c20" providerId="LiveId" clId="{607FA5CD-39E1-F94E-A6B6-4D4027B22312}" dt="2021-04-16T05:16:34.535" v="405" actId="20577"/>
        <pc:sldMkLst>
          <pc:docMk/>
          <pc:sldMk cId="2859597774" sldId="270"/>
        </pc:sldMkLst>
        <pc:spChg chg="mod">
          <ac:chgData name="Philippe Clabots" userId="dc64ed9e97698c20" providerId="LiveId" clId="{607FA5CD-39E1-F94E-A6B6-4D4027B22312}" dt="2021-04-16T05:16:34.535" v="405" actId="20577"/>
          <ac:spMkLst>
            <pc:docMk/>
            <pc:sldMk cId="2859597774" sldId="270"/>
            <ac:spMk id="3" creationId="{72FF1E2A-14FC-DE4D-8F10-4F7121CABFF0}"/>
          </ac:spMkLst>
        </pc:spChg>
      </pc:sldChg>
      <pc:sldChg chg="new">
        <pc:chgData name="Philippe Clabots" userId="dc64ed9e97698c20" providerId="LiveId" clId="{607FA5CD-39E1-F94E-A6B6-4D4027B22312}" dt="2021-04-16T05:16:56.456" v="408" actId="680"/>
        <pc:sldMkLst>
          <pc:docMk/>
          <pc:sldMk cId="325877783" sldId="271"/>
        </pc:sldMkLst>
      </pc:sldChg>
      <pc:sldChg chg="del">
        <pc:chgData name="Philippe Clabots" userId="dc64ed9e97698c20" providerId="LiveId" clId="{607FA5CD-39E1-F94E-A6B6-4D4027B22312}" dt="2021-04-16T04:47:14.518" v="0" actId="2696"/>
        <pc:sldMkLst>
          <pc:docMk/>
          <pc:sldMk cId="3737574527" sldId="271"/>
        </pc:sldMkLst>
      </pc:sldChg>
      <pc:sldChg chg="new ord">
        <pc:chgData name="Philippe Clabots" userId="dc64ed9e97698c20" providerId="LiveId" clId="{607FA5CD-39E1-F94E-A6B6-4D4027B22312}" dt="2021-04-16T05:18:50.850" v="432" actId="20578"/>
        <pc:sldMkLst>
          <pc:docMk/>
          <pc:sldMk cId="484357287" sldId="272"/>
        </pc:sldMkLst>
      </pc:sldChg>
      <pc:sldChg chg="del">
        <pc:chgData name="Philippe Clabots" userId="dc64ed9e97698c20" providerId="LiveId" clId="{607FA5CD-39E1-F94E-A6B6-4D4027B22312}" dt="2021-04-16T04:47:14.518" v="0" actId="2696"/>
        <pc:sldMkLst>
          <pc:docMk/>
          <pc:sldMk cId="3223832389" sldId="272"/>
        </pc:sldMkLst>
      </pc:sldChg>
      <pc:sldChg chg="del">
        <pc:chgData name="Philippe Clabots" userId="dc64ed9e97698c20" providerId="LiveId" clId="{607FA5CD-39E1-F94E-A6B6-4D4027B22312}" dt="2021-04-16T04:47:14.518" v="0" actId="2696"/>
        <pc:sldMkLst>
          <pc:docMk/>
          <pc:sldMk cId="1071758997" sldId="273"/>
        </pc:sldMkLst>
      </pc:sldChg>
      <pc:sldChg chg="addSp delSp modSp new mod setBg">
        <pc:chgData name="Philippe Clabots" userId="dc64ed9e97698c20" providerId="LiveId" clId="{607FA5CD-39E1-F94E-A6B6-4D4027B22312}" dt="2021-04-16T05:20:53.530" v="448" actId="1076"/>
        <pc:sldMkLst>
          <pc:docMk/>
          <pc:sldMk cId="4230666177" sldId="273"/>
        </pc:sldMkLst>
        <pc:spChg chg="del">
          <ac:chgData name="Philippe Clabots" userId="dc64ed9e97698c20" providerId="LiveId" clId="{607FA5CD-39E1-F94E-A6B6-4D4027B22312}" dt="2021-04-16T05:19:38.047" v="434" actId="478"/>
          <ac:spMkLst>
            <pc:docMk/>
            <pc:sldMk cId="4230666177" sldId="273"/>
            <ac:spMk id="2" creationId="{505AF9D7-0248-9048-9C2F-BB2CD451F014}"/>
          </ac:spMkLst>
        </pc:spChg>
        <pc:spChg chg="del">
          <ac:chgData name="Philippe Clabots" userId="dc64ed9e97698c20" providerId="LiveId" clId="{607FA5CD-39E1-F94E-A6B6-4D4027B22312}" dt="2021-04-16T05:19:40.569" v="435" actId="478"/>
          <ac:spMkLst>
            <pc:docMk/>
            <pc:sldMk cId="4230666177" sldId="273"/>
            <ac:spMk id="3" creationId="{909FD91A-1E11-7A45-8EE6-AA8708B6FCD7}"/>
          </ac:spMkLst>
        </pc:spChg>
        <pc:graphicFrameChg chg="add mod modGraphic">
          <ac:chgData name="Philippe Clabots" userId="dc64ed9e97698c20" providerId="LiveId" clId="{607FA5CD-39E1-F94E-A6B6-4D4027B22312}" dt="2021-04-16T05:20:53.530" v="448" actId="1076"/>
          <ac:graphicFrameMkLst>
            <pc:docMk/>
            <pc:sldMk cId="4230666177" sldId="273"/>
            <ac:graphicFrameMk id="5" creationId="{21946F1F-EBD2-C949-9352-12DD7E86130F}"/>
          </ac:graphicFrameMkLst>
        </pc:graphicFrameChg>
        <pc:graphicFrameChg chg="add mod modGraphic">
          <ac:chgData name="Philippe Clabots" userId="dc64ed9e97698c20" providerId="LiveId" clId="{607FA5CD-39E1-F94E-A6B6-4D4027B22312}" dt="2021-04-16T05:20:47.130" v="446" actId="1076"/>
          <ac:graphicFrameMkLst>
            <pc:docMk/>
            <pc:sldMk cId="4230666177" sldId="273"/>
            <ac:graphicFrameMk id="7" creationId="{89255E47-3A20-044F-A100-AE60B98AC69B}"/>
          </ac:graphicFrameMkLst>
        </pc:graphicFrameChg>
        <pc:graphicFrameChg chg="add mod modGraphic">
          <ac:chgData name="Philippe Clabots" userId="dc64ed9e97698c20" providerId="LiveId" clId="{607FA5CD-39E1-F94E-A6B6-4D4027B22312}" dt="2021-04-16T05:20:50.785" v="447" actId="1076"/>
          <ac:graphicFrameMkLst>
            <pc:docMk/>
            <pc:sldMk cId="4230666177" sldId="273"/>
            <ac:graphicFrameMk id="9" creationId="{BC22FA8E-F4BD-3D47-AF6B-7902A3E69EA1}"/>
          </ac:graphicFrameMkLst>
        </pc:graphicFrameChg>
      </pc:sldChg>
      <pc:sldChg chg="addSp delSp modSp new mod">
        <pc:chgData name="Philippe Clabots" userId="dc64ed9e97698c20" providerId="LiveId" clId="{607FA5CD-39E1-F94E-A6B6-4D4027B22312}" dt="2021-04-16T06:00:07.263" v="696" actId="14100"/>
        <pc:sldMkLst>
          <pc:docMk/>
          <pc:sldMk cId="2924816510" sldId="274"/>
        </pc:sldMkLst>
        <pc:spChg chg="del">
          <ac:chgData name="Philippe Clabots" userId="dc64ed9e97698c20" providerId="LiveId" clId="{607FA5CD-39E1-F94E-A6B6-4D4027B22312}" dt="2021-04-16T05:52:39.079" v="463" actId="478"/>
          <ac:spMkLst>
            <pc:docMk/>
            <pc:sldMk cId="2924816510" sldId="274"/>
            <ac:spMk id="2" creationId="{D461D937-4AFC-B547-A239-EB1300943DCF}"/>
          </ac:spMkLst>
        </pc:spChg>
        <pc:spChg chg="mod">
          <ac:chgData name="Philippe Clabots" userId="dc64ed9e97698c20" providerId="LiveId" clId="{607FA5CD-39E1-F94E-A6B6-4D4027B22312}" dt="2021-04-16T06:00:01.773" v="695" actId="1076"/>
          <ac:spMkLst>
            <pc:docMk/>
            <pc:sldMk cId="2924816510" sldId="274"/>
            <ac:spMk id="3" creationId="{871F3D76-B41F-2F4B-9A70-23C47C33BFD9}"/>
          </ac:spMkLst>
        </pc:spChg>
        <pc:picChg chg="add del mod">
          <ac:chgData name="Philippe Clabots" userId="dc64ed9e97698c20" providerId="LiveId" clId="{607FA5CD-39E1-F94E-A6B6-4D4027B22312}" dt="2021-04-16T05:56:30.406" v="648" actId="478"/>
          <ac:picMkLst>
            <pc:docMk/>
            <pc:sldMk cId="2924816510" sldId="274"/>
            <ac:picMk id="5" creationId="{3F2C48F5-02FB-B54A-89E0-9D8EBB8C21B5}"/>
          </ac:picMkLst>
        </pc:picChg>
        <pc:picChg chg="add mod">
          <ac:chgData name="Philippe Clabots" userId="dc64ed9e97698c20" providerId="LiveId" clId="{607FA5CD-39E1-F94E-A6B6-4D4027B22312}" dt="2021-04-16T06:00:07.263" v="696" actId="14100"/>
          <ac:picMkLst>
            <pc:docMk/>
            <pc:sldMk cId="2924816510" sldId="274"/>
            <ac:picMk id="7" creationId="{FF1111D9-8557-2548-A862-405EDE937119}"/>
          </ac:picMkLst>
        </pc:picChg>
      </pc:sldChg>
      <pc:sldChg chg="del">
        <pc:chgData name="Philippe Clabots" userId="dc64ed9e97698c20" providerId="LiveId" clId="{607FA5CD-39E1-F94E-A6B6-4D4027B22312}" dt="2021-04-16T04:47:14.518" v="0" actId="2696"/>
        <pc:sldMkLst>
          <pc:docMk/>
          <pc:sldMk cId="3074366210" sldId="274"/>
        </pc:sldMkLst>
      </pc:sldChg>
      <pc:sldChg chg="del">
        <pc:chgData name="Philippe Clabots" userId="dc64ed9e97698c20" providerId="LiveId" clId="{607FA5CD-39E1-F94E-A6B6-4D4027B22312}" dt="2021-04-16T04:47:14.518" v="0" actId="2696"/>
        <pc:sldMkLst>
          <pc:docMk/>
          <pc:sldMk cId="2917983288" sldId="275"/>
        </pc:sldMkLst>
      </pc:sldChg>
      <pc:sldChg chg="del">
        <pc:chgData name="Philippe Clabots" userId="dc64ed9e97698c20" providerId="LiveId" clId="{607FA5CD-39E1-F94E-A6B6-4D4027B22312}" dt="2021-04-16T04:47:14.518" v="0" actId="2696"/>
        <pc:sldMkLst>
          <pc:docMk/>
          <pc:sldMk cId="3712985397" sldId="276"/>
        </pc:sldMkLst>
      </pc:sldChg>
      <pc:sldChg chg="del">
        <pc:chgData name="Philippe Clabots" userId="dc64ed9e97698c20" providerId="LiveId" clId="{607FA5CD-39E1-F94E-A6B6-4D4027B22312}" dt="2021-04-16T04:47:14.518" v="0" actId="2696"/>
        <pc:sldMkLst>
          <pc:docMk/>
          <pc:sldMk cId="4099177471" sldId="277"/>
        </pc:sldMkLst>
      </pc:sldChg>
    </pc:docChg>
  </pc:docChgLst>
  <pc:docChgLst>
    <pc:chgData name="Philippe Clabots" userId="dc64ed9e97698c20" providerId="LiveId" clId="{91BE3DF1-E600-49B8-91ED-5D594C7FD2AF}"/>
    <pc:docChg chg="undo custSel mod addSld modSld">
      <pc:chgData name="Philippe Clabots" userId="dc64ed9e97698c20" providerId="LiveId" clId="{91BE3DF1-E600-49B8-91ED-5D594C7FD2AF}" dt="2021-01-07T14:40:51.500" v="803" actId="27636"/>
      <pc:docMkLst>
        <pc:docMk/>
      </pc:docMkLst>
      <pc:sldChg chg="addSp delSp modSp mod setBg">
        <pc:chgData name="Philippe Clabots" userId="dc64ed9e97698c20" providerId="LiveId" clId="{91BE3DF1-E600-49B8-91ED-5D594C7FD2AF}" dt="2021-01-07T13:46:51.288" v="6" actId="29295"/>
        <pc:sldMkLst>
          <pc:docMk/>
          <pc:sldMk cId="3804062428" sldId="256"/>
        </pc:sldMkLst>
        <pc:spChg chg="mod">
          <ac:chgData name="Philippe Clabots" userId="dc64ed9e97698c20" providerId="LiveId" clId="{91BE3DF1-E600-49B8-91ED-5D594C7FD2AF}" dt="2021-01-07T13:46:38.136" v="4" actId="26606"/>
          <ac:spMkLst>
            <pc:docMk/>
            <pc:sldMk cId="3804062428" sldId="256"/>
            <ac:spMk id="2" creationId="{5707771C-D5C7-C247-AF50-6C887207BE19}"/>
          </ac:spMkLst>
        </pc:spChg>
        <pc:spChg chg="mod">
          <ac:chgData name="Philippe Clabots" userId="dc64ed9e97698c20" providerId="LiveId" clId="{91BE3DF1-E600-49B8-91ED-5D594C7FD2AF}" dt="2021-01-07T13:46:38.136" v="4" actId="26606"/>
          <ac:spMkLst>
            <pc:docMk/>
            <pc:sldMk cId="3804062428" sldId="256"/>
            <ac:spMk id="3" creationId="{C0503ACC-F5A3-6944-8DB3-ED60FA4FD074}"/>
          </ac:spMkLst>
        </pc:spChg>
        <pc:spChg chg="del">
          <ac:chgData name="Philippe Clabots" userId="dc64ed9e97698c20" providerId="LiveId" clId="{91BE3DF1-E600-49B8-91ED-5D594C7FD2AF}" dt="2021-01-07T13:46:38.136" v="4" actId="26606"/>
          <ac:spMkLst>
            <pc:docMk/>
            <pc:sldMk cId="3804062428" sldId="256"/>
            <ac:spMk id="10" creationId="{C1DD1A8A-57D5-4A81-AD04-532B043C5611}"/>
          </ac:spMkLst>
        </pc:spChg>
        <pc:spChg chg="del">
          <ac:chgData name="Philippe Clabots" userId="dc64ed9e97698c20" providerId="LiveId" clId="{91BE3DF1-E600-49B8-91ED-5D594C7FD2AF}" dt="2021-01-07T13:46:38.136" v="4" actId="26606"/>
          <ac:spMkLst>
            <pc:docMk/>
            <pc:sldMk cId="3804062428" sldId="256"/>
            <ac:spMk id="12" creationId="{007891EC-4501-44ED-A8C8-B11B6DB767AB}"/>
          </ac:spMkLst>
        </pc:spChg>
        <pc:spChg chg="add">
          <ac:chgData name="Philippe Clabots" userId="dc64ed9e97698c20" providerId="LiveId" clId="{91BE3DF1-E600-49B8-91ED-5D594C7FD2AF}" dt="2021-01-07T13:46:38.136" v="4" actId="26606"/>
          <ac:spMkLst>
            <pc:docMk/>
            <pc:sldMk cId="3804062428" sldId="256"/>
            <ac:spMk id="17" creationId="{71B2258F-86CA-4D4D-8270-BC05FCDEBFB3}"/>
          </ac:spMkLst>
        </pc:spChg>
        <pc:picChg chg="del">
          <ac:chgData name="Philippe Clabots" userId="dc64ed9e97698c20" providerId="LiveId" clId="{91BE3DF1-E600-49B8-91ED-5D594C7FD2AF}" dt="2021-01-07T13:46:12.764" v="0" actId="478"/>
          <ac:picMkLst>
            <pc:docMk/>
            <pc:sldMk cId="3804062428" sldId="256"/>
            <ac:picMk id="5" creationId="{BB232A64-D18D-9D4F-A32D-D0BDB9B31CAF}"/>
          </ac:picMkLst>
        </pc:picChg>
        <pc:picChg chg="add mod ord">
          <ac:chgData name="Philippe Clabots" userId="dc64ed9e97698c20" providerId="LiveId" clId="{91BE3DF1-E600-49B8-91ED-5D594C7FD2AF}" dt="2021-01-07T13:46:51.288" v="6" actId="29295"/>
          <ac:picMkLst>
            <pc:docMk/>
            <pc:sldMk cId="3804062428" sldId="256"/>
            <ac:picMk id="6" creationId="{3C6D6EFC-3A69-4DA9-B882-20686C521B89}"/>
          </ac:picMkLst>
        </pc:picChg>
      </pc:sldChg>
      <pc:sldChg chg="addSp delSp modSp mod setBg">
        <pc:chgData name="Philippe Clabots" userId="dc64ed9e97698c20" providerId="LiveId" clId="{91BE3DF1-E600-49B8-91ED-5D594C7FD2AF}" dt="2021-01-07T13:51:16.784" v="18" actId="26606"/>
        <pc:sldMkLst>
          <pc:docMk/>
          <pc:sldMk cId="558057166" sldId="258"/>
        </pc:sldMkLst>
        <pc:spChg chg="mod">
          <ac:chgData name="Philippe Clabots" userId="dc64ed9e97698c20" providerId="LiveId" clId="{91BE3DF1-E600-49B8-91ED-5D594C7FD2AF}" dt="2021-01-07T13:51:16.784" v="18" actId="26606"/>
          <ac:spMkLst>
            <pc:docMk/>
            <pc:sldMk cId="558057166" sldId="258"/>
            <ac:spMk id="2" creationId="{5707771C-D5C7-C247-AF50-6C887207BE19}"/>
          </ac:spMkLst>
        </pc:spChg>
        <pc:spChg chg="mod">
          <ac:chgData name="Philippe Clabots" userId="dc64ed9e97698c20" providerId="LiveId" clId="{91BE3DF1-E600-49B8-91ED-5D594C7FD2AF}" dt="2021-01-07T13:51:16.784" v="18" actId="26606"/>
          <ac:spMkLst>
            <pc:docMk/>
            <pc:sldMk cId="558057166" sldId="258"/>
            <ac:spMk id="5" creationId="{87C231F3-B418-CE4A-9DA7-481041648B6E}"/>
          </ac:spMkLst>
        </pc:spChg>
        <pc:spChg chg="del">
          <ac:chgData name="Philippe Clabots" userId="dc64ed9e97698c20" providerId="LiveId" clId="{91BE3DF1-E600-49B8-91ED-5D594C7FD2AF}" dt="2021-01-07T13:51:16.784" v="18" actId="26606"/>
          <ac:spMkLst>
            <pc:docMk/>
            <pc:sldMk cId="558057166" sldId="258"/>
            <ac:spMk id="10" creationId="{DA3C47C2-33A2-44B2-BEAB-FEB679075C24}"/>
          </ac:spMkLst>
        </pc:spChg>
        <pc:spChg chg="del">
          <ac:chgData name="Philippe Clabots" userId="dc64ed9e97698c20" providerId="LiveId" clId="{91BE3DF1-E600-49B8-91ED-5D594C7FD2AF}" dt="2021-01-07T13:51:16.784" v="18" actId="26606"/>
          <ac:spMkLst>
            <pc:docMk/>
            <pc:sldMk cId="558057166" sldId="258"/>
            <ac:spMk id="12" creationId="{AD182BA8-54AD-4D9F-8264-B0FA8BB47D7C}"/>
          </ac:spMkLst>
        </pc:spChg>
        <pc:spChg chg="del">
          <ac:chgData name="Philippe Clabots" userId="dc64ed9e97698c20" providerId="LiveId" clId="{91BE3DF1-E600-49B8-91ED-5D594C7FD2AF}" dt="2021-01-07T13:51:16.784" v="18" actId="26606"/>
          <ac:spMkLst>
            <pc:docMk/>
            <pc:sldMk cId="558057166" sldId="258"/>
            <ac:spMk id="14" creationId="{4ED83379-0499-45E1-AB78-6AA230F96442}"/>
          </ac:spMkLst>
        </pc:spChg>
        <pc:spChg chg="add">
          <ac:chgData name="Philippe Clabots" userId="dc64ed9e97698c20" providerId="LiveId" clId="{91BE3DF1-E600-49B8-91ED-5D594C7FD2AF}" dt="2021-01-07T13:51:16.784" v="18" actId="26606"/>
          <ac:spMkLst>
            <pc:docMk/>
            <pc:sldMk cId="558057166" sldId="258"/>
            <ac:spMk id="19" creationId="{F4AC6C68-F125-48AD-A5B4-89AD5E7972D1}"/>
          </ac:spMkLst>
        </pc:spChg>
        <pc:spChg chg="add">
          <ac:chgData name="Philippe Clabots" userId="dc64ed9e97698c20" providerId="LiveId" clId="{91BE3DF1-E600-49B8-91ED-5D594C7FD2AF}" dt="2021-01-07T13:51:16.784" v="18" actId="26606"/>
          <ac:spMkLst>
            <pc:docMk/>
            <pc:sldMk cId="558057166" sldId="258"/>
            <ac:spMk id="21" creationId="{04C0E5DA-5624-49BC-AC1E-30229AA5B937}"/>
          </ac:spMkLst>
        </pc:spChg>
        <pc:spChg chg="add">
          <ac:chgData name="Philippe Clabots" userId="dc64ed9e97698c20" providerId="LiveId" clId="{91BE3DF1-E600-49B8-91ED-5D594C7FD2AF}" dt="2021-01-07T13:51:16.784" v="18" actId="26606"/>
          <ac:spMkLst>
            <pc:docMk/>
            <pc:sldMk cId="558057166" sldId="258"/>
            <ac:spMk id="23" creationId="{25E157ED-E992-43F3-9A84-96C30A5C4A61}"/>
          </ac:spMkLst>
        </pc:spChg>
        <pc:spChg chg="add">
          <ac:chgData name="Philippe Clabots" userId="dc64ed9e97698c20" providerId="LiveId" clId="{91BE3DF1-E600-49B8-91ED-5D594C7FD2AF}" dt="2021-01-07T13:51:16.784" v="18" actId="26606"/>
          <ac:spMkLst>
            <pc:docMk/>
            <pc:sldMk cId="558057166" sldId="258"/>
            <ac:spMk id="25" creationId="{AEFD253A-9BCA-430B-979A-AA2F8445D761}"/>
          </ac:spMkLst>
        </pc:spChg>
      </pc:sldChg>
      <pc:sldChg chg="addSp delSp modSp mod">
        <pc:chgData name="Philippe Clabots" userId="dc64ed9e97698c20" providerId="LiveId" clId="{91BE3DF1-E600-49B8-91ED-5D594C7FD2AF}" dt="2021-01-07T13:50:45.099" v="17" actId="196"/>
        <pc:sldMkLst>
          <pc:docMk/>
          <pc:sldMk cId="3922793312" sldId="265"/>
        </pc:sldMkLst>
        <pc:spChg chg="mod">
          <ac:chgData name="Philippe Clabots" userId="dc64ed9e97698c20" providerId="LiveId" clId="{91BE3DF1-E600-49B8-91ED-5D594C7FD2AF}" dt="2021-01-07T13:49:36.121" v="13" actId="1076"/>
          <ac:spMkLst>
            <pc:docMk/>
            <pc:sldMk cId="3922793312" sldId="265"/>
            <ac:spMk id="2" creationId="{95A69F99-4797-504B-990C-BFC39C71FB16}"/>
          </ac:spMkLst>
        </pc:spChg>
        <pc:picChg chg="add mod ord">
          <ac:chgData name="Philippe Clabots" userId="dc64ed9e97698c20" providerId="LiveId" clId="{91BE3DF1-E600-49B8-91ED-5D594C7FD2AF}" dt="2021-01-07T13:50:45.099" v="17" actId="196"/>
          <ac:picMkLst>
            <pc:docMk/>
            <pc:sldMk cId="3922793312" sldId="265"/>
            <ac:picMk id="4" creationId="{C6797310-B28B-4D07-B0EF-EFD7092DD56E}"/>
          </ac:picMkLst>
        </pc:picChg>
        <pc:picChg chg="del">
          <ac:chgData name="Philippe Clabots" userId="dc64ed9e97698c20" providerId="LiveId" clId="{91BE3DF1-E600-49B8-91ED-5D594C7FD2AF}" dt="2021-01-07T13:46:57.968" v="7" actId="478"/>
          <ac:picMkLst>
            <pc:docMk/>
            <pc:sldMk cId="3922793312" sldId="265"/>
            <ac:picMk id="5" creationId="{4D40EE1B-A462-F840-8A84-25CFE3A7F303}"/>
          </ac:picMkLst>
        </pc:picChg>
      </pc:sldChg>
      <pc:sldChg chg="addSp delSp modSp new mod setBg setClrOvrMap chgLayout">
        <pc:chgData name="Philippe Clabots" userId="dc64ed9e97698c20" providerId="LiveId" clId="{91BE3DF1-E600-49B8-91ED-5D594C7FD2AF}" dt="2021-01-07T13:57:25.464" v="149" actId="20577"/>
        <pc:sldMkLst>
          <pc:docMk/>
          <pc:sldMk cId="671537701" sldId="266"/>
        </pc:sldMkLst>
        <pc:spChg chg="del">
          <ac:chgData name="Philippe Clabots" userId="dc64ed9e97698c20" providerId="LiveId" clId="{91BE3DF1-E600-49B8-91ED-5D594C7FD2AF}" dt="2021-01-07T13:52:02.637" v="20" actId="478"/>
          <ac:spMkLst>
            <pc:docMk/>
            <pc:sldMk cId="671537701" sldId="266"/>
            <ac:spMk id="2" creationId="{DF40466C-5697-461B-9D3C-828E1A98068A}"/>
          </ac:spMkLst>
        </pc:spChg>
        <pc:spChg chg="del mod ord">
          <ac:chgData name="Philippe Clabots" userId="dc64ed9e97698c20" providerId="LiveId" clId="{91BE3DF1-E600-49B8-91ED-5D594C7FD2AF}" dt="2021-01-07T13:56:09.977" v="80" actId="26606"/>
          <ac:spMkLst>
            <pc:docMk/>
            <pc:sldMk cId="671537701" sldId="266"/>
            <ac:spMk id="3" creationId="{FDEB00EE-6E3D-4431-9018-6DA22BFD6280}"/>
          </ac:spMkLst>
        </pc:spChg>
        <pc:spChg chg="add mod ord">
          <ac:chgData name="Philippe Clabots" userId="dc64ed9e97698c20" providerId="LiveId" clId="{91BE3DF1-E600-49B8-91ED-5D594C7FD2AF}" dt="2021-01-07T13:57:25.464" v="149" actId="20577"/>
          <ac:spMkLst>
            <pc:docMk/>
            <pc:sldMk cId="671537701" sldId="266"/>
            <ac:spMk id="4" creationId="{FB701626-C44C-41F3-97BC-74CE8AA54FC8}"/>
          </ac:spMkLst>
        </pc:spChg>
        <pc:spChg chg="add">
          <ac:chgData name="Philippe Clabots" userId="dc64ed9e97698c20" providerId="LiveId" clId="{91BE3DF1-E600-49B8-91ED-5D594C7FD2AF}" dt="2021-01-07T13:56:09.977" v="80" actId="26606"/>
          <ac:spMkLst>
            <pc:docMk/>
            <pc:sldMk cId="671537701" sldId="266"/>
            <ac:spMk id="73" creationId="{BEE73255-8084-4DF9-BB0B-15EAC92E2CB9}"/>
          </ac:spMkLst>
        </pc:spChg>
        <pc:spChg chg="add">
          <ac:chgData name="Philippe Clabots" userId="dc64ed9e97698c20" providerId="LiveId" clId="{91BE3DF1-E600-49B8-91ED-5D594C7FD2AF}" dt="2021-01-07T13:56:09.977" v="80" actId="26606"/>
          <ac:spMkLst>
            <pc:docMk/>
            <pc:sldMk cId="671537701" sldId="266"/>
            <ac:spMk id="75" creationId="{67048353-8981-459A-9BC6-9711CE462E06}"/>
          </ac:spMkLst>
        </pc:spChg>
        <pc:picChg chg="add del mod">
          <ac:chgData name="Philippe Clabots" userId="dc64ed9e97698c20" providerId="LiveId" clId="{91BE3DF1-E600-49B8-91ED-5D594C7FD2AF}" dt="2021-01-07T13:55:11.561" v="73" actId="478"/>
          <ac:picMkLst>
            <pc:docMk/>
            <pc:sldMk cId="671537701" sldId="266"/>
            <ac:picMk id="1026" creationId="{2DB9BC5E-6DFE-4FBA-93C9-F2A9D2B3FF97}"/>
          </ac:picMkLst>
        </pc:picChg>
        <pc:picChg chg="add mod">
          <ac:chgData name="Philippe Clabots" userId="dc64ed9e97698c20" providerId="LiveId" clId="{91BE3DF1-E600-49B8-91ED-5D594C7FD2AF}" dt="2021-01-07T13:56:09.977" v="80" actId="26606"/>
          <ac:picMkLst>
            <pc:docMk/>
            <pc:sldMk cId="671537701" sldId="266"/>
            <ac:picMk id="1028" creationId="{BA57C66C-2281-40DA-9040-2C1EAAF3F3F3}"/>
          </ac:picMkLst>
        </pc:picChg>
      </pc:sldChg>
      <pc:sldChg chg="addSp delSp modSp new mod">
        <pc:chgData name="Philippe Clabots" userId="dc64ed9e97698c20" providerId="LiveId" clId="{91BE3DF1-E600-49B8-91ED-5D594C7FD2AF}" dt="2021-01-07T14:01:55.910" v="200" actId="20577"/>
        <pc:sldMkLst>
          <pc:docMk/>
          <pc:sldMk cId="4198600873" sldId="267"/>
        </pc:sldMkLst>
        <pc:spChg chg="del mod">
          <ac:chgData name="Philippe Clabots" userId="dc64ed9e97698c20" providerId="LiveId" clId="{91BE3DF1-E600-49B8-91ED-5D594C7FD2AF}" dt="2021-01-07T13:57:46.661" v="152" actId="478"/>
          <ac:spMkLst>
            <pc:docMk/>
            <pc:sldMk cId="4198600873" sldId="267"/>
            <ac:spMk id="2" creationId="{FCD5530E-CC25-4296-82D3-BBD390CD3B6B}"/>
          </ac:spMkLst>
        </pc:spChg>
        <pc:spChg chg="mod">
          <ac:chgData name="Philippe Clabots" userId="dc64ed9e97698c20" providerId="LiveId" clId="{91BE3DF1-E600-49B8-91ED-5D594C7FD2AF}" dt="2021-01-07T14:01:55.910" v="200" actId="20577"/>
          <ac:spMkLst>
            <pc:docMk/>
            <pc:sldMk cId="4198600873" sldId="267"/>
            <ac:spMk id="3" creationId="{3BC54A05-4A95-42BC-B869-EDCBDF462C58}"/>
          </ac:spMkLst>
        </pc:spChg>
        <pc:picChg chg="add mod">
          <ac:chgData name="Philippe Clabots" userId="dc64ed9e97698c20" providerId="LiveId" clId="{91BE3DF1-E600-49B8-91ED-5D594C7FD2AF}" dt="2021-01-07T14:01:37.535" v="199"/>
          <ac:picMkLst>
            <pc:docMk/>
            <pc:sldMk cId="4198600873" sldId="267"/>
            <ac:picMk id="2050" creationId="{D6A77F1A-15FE-48CD-8153-9BFDED4EED6C}"/>
          </ac:picMkLst>
        </pc:picChg>
      </pc:sldChg>
      <pc:sldChg chg="modSp new mod">
        <pc:chgData name="Philippe Clabots" userId="dc64ed9e97698c20" providerId="LiveId" clId="{91BE3DF1-E600-49B8-91ED-5D594C7FD2AF}" dt="2021-01-07T14:08:31.217" v="433" actId="20577"/>
        <pc:sldMkLst>
          <pc:docMk/>
          <pc:sldMk cId="3717361904" sldId="268"/>
        </pc:sldMkLst>
        <pc:spChg chg="mod">
          <ac:chgData name="Philippe Clabots" userId="dc64ed9e97698c20" providerId="LiveId" clId="{91BE3DF1-E600-49B8-91ED-5D594C7FD2AF}" dt="2021-01-07T14:02:42.901" v="206" actId="207"/>
          <ac:spMkLst>
            <pc:docMk/>
            <pc:sldMk cId="3717361904" sldId="268"/>
            <ac:spMk id="2" creationId="{2CEB1C57-41CC-4B32-9D3B-F7066814AD24}"/>
          </ac:spMkLst>
        </pc:spChg>
        <pc:spChg chg="mod">
          <ac:chgData name="Philippe Clabots" userId="dc64ed9e97698c20" providerId="LiveId" clId="{91BE3DF1-E600-49B8-91ED-5D594C7FD2AF}" dt="2021-01-07T14:08:31.217" v="433" actId="20577"/>
          <ac:spMkLst>
            <pc:docMk/>
            <pc:sldMk cId="3717361904" sldId="268"/>
            <ac:spMk id="3" creationId="{5AE32D60-D01F-43F9-BC5C-7F2D151A6B56}"/>
          </ac:spMkLst>
        </pc:spChg>
      </pc:sldChg>
      <pc:sldChg chg="addSp modSp new mod">
        <pc:chgData name="Philippe Clabots" userId="dc64ed9e97698c20" providerId="LiveId" clId="{91BE3DF1-E600-49B8-91ED-5D594C7FD2AF}" dt="2021-01-07T14:10:38.525" v="440" actId="29295"/>
        <pc:sldMkLst>
          <pc:docMk/>
          <pc:sldMk cId="2137517652" sldId="269"/>
        </pc:sldMkLst>
        <pc:spChg chg="mod">
          <ac:chgData name="Philippe Clabots" userId="dc64ed9e97698c20" providerId="LiveId" clId="{91BE3DF1-E600-49B8-91ED-5D594C7FD2AF}" dt="2021-01-07T14:07:18.736" v="403"/>
          <ac:spMkLst>
            <pc:docMk/>
            <pc:sldMk cId="2137517652" sldId="269"/>
            <ac:spMk id="2" creationId="{6EE91D99-E6D3-4DF4-B865-1B2F164D01CC}"/>
          </ac:spMkLst>
        </pc:spChg>
        <pc:spChg chg="mod">
          <ac:chgData name="Philippe Clabots" userId="dc64ed9e97698c20" providerId="LiveId" clId="{91BE3DF1-E600-49B8-91ED-5D594C7FD2AF}" dt="2021-01-07T14:08:04.615" v="422" actId="20577"/>
          <ac:spMkLst>
            <pc:docMk/>
            <pc:sldMk cId="2137517652" sldId="269"/>
            <ac:spMk id="3" creationId="{E114E531-E76B-419F-84FA-50ED036E05E9}"/>
          </ac:spMkLst>
        </pc:spChg>
        <pc:picChg chg="add mod ord">
          <ac:chgData name="Philippe Clabots" userId="dc64ed9e97698c20" providerId="LiveId" clId="{91BE3DF1-E600-49B8-91ED-5D594C7FD2AF}" dt="2021-01-07T14:10:38.525" v="440" actId="29295"/>
          <ac:picMkLst>
            <pc:docMk/>
            <pc:sldMk cId="2137517652" sldId="269"/>
            <ac:picMk id="5" creationId="{7A4DA0AD-D50C-49EA-AD58-63A4D54497C1}"/>
          </ac:picMkLst>
        </pc:picChg>
      </pc:sldChg>
      <pc:sldChg chg="addSp delSp modSp new mod">
        <pc:chgData name="Philippe Clabots" userId="dc64ed9e97698c20" providerId="LiveId" clId="{91BE3DF1-E600-49B8-91ED-5D594C7FD2AF}" dt="2021-01-07T14:15:59.676" v="511" actId="207"/>
        <pc:sldMkLst>
          <pc:docMk/>
          <pc:sldMk cId="1845509351" sldId="270"/>
        </pc:sldMkLst>
        <pc:spChg chg="add del mod">
          <ac:chgData name="Philippe Clabots" userId="dc64ed9e97698c20" providerId="LiveId" clId="{91BE3DF1-E600-49B8-91ED-5D594C7FD2AF}" dt="2021-01-07T14:13:48.097" v="475" actId="20577"/>
          <ac:spMkLst>
            <pc:docMk/>
            <pc:sldMk cId="1845509351" sldId="270"/>
            <ac:spMk id="2" creationId="{86024554-8564-4EDC-A51A-3582BB7F5E52}"/>
          </ac:spMkLst>
        </pc:spChg>
        <pc:spChg chg="mod">
          <ac:chgData name="Philippe Clabots" userId="dc64ed9e97698c20" providerId="LiveId" clId="{91BE3DF1-E600-49B8-91ED-5D594C7FD2AF}" dt="2021-01-07T14:15:22.295" v="494" actId="403"/>
          <ac:spMkLst>
            <pc:docMk/>
            <pc:sldMk cId="1845509351" sldId="270"/>
            <ac:spMk id="3" creationId="{B7177B84-3504-4BA0-86DD-5B92EFDA89BD}"/>
          </ac:spMkLst>
        </pc:spChg>
        <pc:spChg chg="add mod">
          <ac:chgData name="Philippe Clabots" userId="dc64ed9e97698c20" providerId="LiveId" clId="{91BE3DF1-E600-49B8-91ED-5D594C7FD2AF}" dt="2021-01-07T14:15:59.676" v="511" actId="207"/>
          <ac:spMkLst>
            <pc:docMk/>
            <pc:sldMk cId="1845509351" sldId="270"/>
            <ac:spMk id="4" creationId="{D5B17AF2-DE9C-446E-9AB7-D0E108293226}"/>
          </ac:spMkLst>
        </pc:spChg>
        <pc:picChg chg="add mod">
          <ac:chgData name="Philippe Clabots" userId="dc64ed9e97698c20" providerId="LiveId" clId="{91BE3DF1-E600-49B8-91ED-5D594C7FD2AF}" dt="2021-01-07T14:15:17.462" v="493" actId="1076"/>
          <ac:picMkLst>
            <pc:docMk/>
            <pc:sldMk cId="1845509351" sldId="270"/>
            <ac:picMk id="3074" creationId="{9E731992-744E-4BC2-8347-D314B4665687}"/>
          </ac:picMkLst>
        </pc:picChg>
      </pc:sldChg>
      <pc:sldChg chg="addSp delSp modSp new mod setBg">
        <pc:chgData name="Philippe Clabots" userId="dc64ed9e97698c20" providerId="LiveId" clId="{91BE3DF1-E600-49B8-91ED-5D594C7FD2AF}" dt="2021-01-07T14:22:00.834" v="595" actId="1076"/>
        <pc:sldMkLst>
          <pc:docMk/>
          <pc:sldMk cId="3737574527" sldId="271"/>
        </pc:sldMkLst>
        <pc:spChg chg="mod">
          <ac:chgData name="Philippe Clabots" userId="dc64ed9e97698c20" providerId="LiveId" clId="{91BE3DF1-E600-49B8-91ED-5D594C7FD2AF}" dt="2021-01-07T14:21:52.789" v="593" actId="1076"/>
          <ac:spMkLst>
            <pc:docMk/>
            <pc:sldMk cId="3737574527" sldId="271"/>
            <ac:spMk id="2" creationId="{E5B65AF6-D88B-4335-AE0A-7857DB98E3E0}"/>
          </ac:spMkLst>
        </pc:spChg>
        <pc:spChg chg="del mod">
          <ac:chgData name="Philippe Clabots" userId="dc64ed9e97698c20" providerId="LiveId" clId="{91BE3DF1-E600-49B8-91ED-5D594C7FD2AF}" dt="2021-01-07T14:20:35.984" v="584" actId="478"/>
          <ac:spMkLst>
            <pc:docMk/>
            <pc:sldMk cId="3737574527" sldId="271"/>
            <ac:spMk id="3" creationId="{82716C9E-C1EF-404B-A55E-92443E47EEEA}"/>
          </ac:spMkLst>
        </pc:spChg>
        <pc:spChg chg="add del mod">
          <ac:chgData name="Philippe Clabots" userId="dc64ed9e97698c20" providerId="LiveId" clId="{91BE3DF1-E600-49B8-91ED-5D594C7FD2AF}" dt="2021-01-07T14:21:28.851" v="592" actId="478"/>
          <ac:spMkLst>
            <pc:docMk/>
            <pc:sldMk cId="3737574527" sldId="271"/>
            <ac:spMk id="6" creationId="{9D67FE59-FEC2-4997-87B5-0EB22AB13AD1}"/>
          </ac:spMkLst>
        </pc:spChg>
        <pc:spChg chg="add mod">
          <ac:chgData name="Philippe Clabots" userId="dc64ed9e97698c20" providerId="LiveId" clId="{91BE3DF1-E600-49B8-91ED-5D594C7FD2AF}" dt="2021-01-07T14:20:31.283" v="583" actId="20577"/>
          <ac:spMkLst>
            <pc:docMk/>
            <pc:sldMk cId="3737574527" sldId="271"/>
            <ac:spMk id="9" creationId="{04CE7F23-60B8-4590-9480-43E957DFAE34}"/>
          </ac:spMkLst>
        </pc:spChg>
        <pc:spChg chg="add del mod">
          <ac:chgData name="Philippe Clabots" userId="dc64ed9e97698c20" providerId="LiveId" clId="{91BE3DF1-E600-49B8-91ED-5D594C7FD2AF}" dt="2021-01-07T14:21:04.062" v="591" actId="478"/>
          <ac:spMkLst>
            <pc:docMk/>
            <pc:sldMk cId="3737574527" sldId="271"/>
            <ac:spMk id="10" creationId="{AF718611-9440-4E90-9BA0-B2D80A50F9A3}"/>
          </ac:spMkLst>
        </pc:spChg>
        <pc:spChg chg="add mod">
          <ac:chgData name="Philippe Clabots" userId="dc64ed9e97698c20" providerId="LiveId" clId="{91BE3DF1-E600-49B8-91ED-5D594C7FD2AF}" dt="2021-01-07T14:22:00.834" v="595" actId="1076"/>
          <ac:spMkLst>
            <pc:docMk/>
            <pc:sldMk cId="3737574527" sldId="271"/>
            <ac:spMk id="13" creationId="{0ACE5EC1-FD93-46BD-A7F5-F8A008BF5B95}"/>
          </ac:spMkLst>
        </pc:spChg>
        <pc:picChg chg="add mod ord">
          <ac:chgData name="Philippe Clabots" userId="dc64ed9e97698c20" providerId="LiveId" clId="{91BE3DF1-E600-49B8-91ED-5D594C7FD2AF}" dt="2021-01-07T14:19:24.625" v="567" actId="1076"/>
          <ac:picMkLst>
            <pc:docMk/>
            <pc:sldMk cId="3737574527" sldId="271"/>
            <ac:picMk id="5" creationId="{AD801ECB-C2B9-4397-9FE4-A6E7C7662380}"/>
          </ac:picMkLst>
        </pc:picChg>
        <pc:picChg chg="add">
          <ac:chgData name="Philippe Clabots" userId="dc64ed9e97698c20" providerId="LiveId" clId="{91BE3DF1-E600-49B8-91ED-5D594C7FD2AF}" dt="2021-01-07T14:18:41.269" v="563" actId="26606"/>
          <ac:picMkLst>
            <pc:docMk/>
            <pc:sldMk cId="3737574527" sldId="271"/>
            <ac:picMk id="11" creationId="{54DDEBDD-D8BD-41A6-8A0D-B00E3768B0F9}"/>
          </ac:picMkLst>
        </pc:picChg>
      </pc:sldChg>
      <pc:sldChg chg="delSp modSp new mod">
        <pc:chgData name="Philippe Clabots" userId="dc64ed9e97698c20" providerId="LiveId" clId="{91BE3DF1-E600-49B8-91ED-5D594C7FD2AF}" dt="2021-01-07T14:23:51.222" v="604" actId="207"/>
        <pc:sldMkLst>
          <pc:docMk/>
          <pc:sldMk cId="3223832389" sldId="272"/>
        </pc:sldMkLst>
        <pc:spChg chg="del">
          <ac:chgData name="Philippe Clabots" userId="dc64ed9e97698c20" providerId="LiveId" clId="{91BE3DF1-E600-49B8-91ED-5D594C7FD2AF}" dt="2021-01-07T14:22:30.329" v="597" actId="478"/>
          <ac:spMkLst>
            <pc:docMk/>
            <pc:sldMk cId="3223832389" sldId="272"/>
            <ac:spMk id="2" creationId="{7290F615-FA67-4C50-8BA1-70449FE4D59B}"/>
          </ac:spMkLst>
        </pc:spChg>
        <pc:spChg chg="mod">
          <ac:chgData name="Philippe Clabots" userId="dc64ed9e97698c20" providerId="LiveId" clId="{91BE3DF1-E600-49B8-91ED-5D594C7FD2AF}" dt="2021-01-07T14:23:51.222" v="604" actId="207"/>
          <ac:spMkLst>
            <pc:docMk/>
            <pc:sldMk cId="3223832389" sldId="272"/>
            <ac:spMk id="3" creationId="{0C85FA81-3721-40E3-9A56-E78F8F8C6A78}"/>
          </ac:spMkLst>
        </pc:spChg>
      </pc:sldChg>
      <pc:sldChg chg="modSp new mod">
        <pc:chgData name="Philippe Clabots" userId="dc64ed9e97698c20" providerId="LiveId" clId="{91BE3DF1-E600-49B8-91ED-5D594C7FD2AF}" dt="2021-01-07T14:25:29.265" v="616" actId="207"/>
        <pc:sldMkLst>
          <pc:docMk/>
          <pc:sldMk cId="1071758997" sldId="273"/>
        </pc:sldMkLst>
        <pc:spChg chg="mod">
          <ac:chgData name="Philippe Clabots" userId="dc64ed9e97698c20" providerId="LiveId" clId="{91BE3DF1-E600-49B8-91ED-5D594C7FD2AF}" dt="2021-01-07T14:24:31.619" v="610" actId="207"/>
          <ac:spMkLst>
            <pc:docMk/>
            <pc:sldMk cId="1071758997" sldId="273"/>
            <ac:spMk id="2" creationId="{5B9512E0-314A-4754-9E7F-9B7EADE622A5}"/>
          </ac:spMkLst>
        </pc:spChg>
        <pc:spChg chg="mod">
          <ac:chgData name="Philippe Clabots" userId="dc64ed9e97698c20" providerId="LiveId" clId="{91BE3DF1-E600-49B8-91ED-5D594C7FD2AF}" dt="2021-01-07T14:25:29.265" v="616" actId="207"/>
          <ac:spMkLst>
            <pc:docMk/>
            <pc:sldMk cId="1071758997" sldId="273"/>
            <ac:spMk id="3" creationId="{226AA4B9-2F65-4D5F-ABB9-DB7AEFD19214}"/>
          </ac:spMkLst>
        </pc:spChg>
      </pc:sldChg>
      <pc:sldChg chg="addSp modSp new mod setBg">
        <pc:chgData name="Philippe Clabots" userId="dc64ed9e97698c20" providerId="LiveId" clId="{91BE3DF1-E600-49B8-91ED-5D594C7FD2AF}" dt="2021-01-07T14:28:21.799" v="646" actId="207"/>
        <pc:sldMkLst>
          <pc:docMk/>
          <pc:sldMk cId="3074366210" sldId="274"/>
        </pc:sldMkLst>
        <pc:spChg chg="mod">
          <ac:chgData name="Philippe Clabots" userId="dc64ed9e97698c20" providerId="LiveId" clId="{91BE3DF1-E600-49B8-91ED-5D594C7FD2AF}" dt="2021-01-07T14:27:39.951" v="641" actId="26606"/>
          <ac:spMkLst>
            <pc:docMk/>
            <pc:sldMk cId="3074366210" sldId="274"/>
            <ac:spMk id="2" creationId="{5D6A45AF-FEFB-4B53-9666-EE4CC5052F96}"/>
          </ac:spMkLst>
        </pc:spChg>
        <pc:spChg chg="mod">
          <ac:chgData name="Philippe Clabots" userId="dc64ed9e97698c20" providerId="LiveId" clId="{91BE3DF1-E600-49B8-91ED-5D594C7FD2AF}" dt="2021-01-07T14:28:21.799" v="646" actId="207"/>
          <ac:spMkLst>
            <pc:docMk/>
            <pc:sldMk cId="3074366210" sldId="274"/>
            <ac:spMk id="3" creationId="{F7242480-4E9D-4C0B-916B-63B18850EFEB}"/>
          </ac:spMkLst>
        </pc:spChg>
        <pc:picChg chg="add">
          <ac:chgData name="Philippe Clabots" userId="dc64ed9e97698c20" providerId="LiveId" clId="{91BE3DF1-E600-49B8-91ED-5D594C7FD2AF}" dt="2021-01-07T14:27:39.951" v="641" actId="26606"/>
          <ac:picMkLst>
            <pc:docMk/>
            <pc:sldMk cId="3074366210" sldId="274"/>
            <ac:picMk id="71" creationId="{54DDEBDD-D8BD-41A6-8A0D-B00E3768B0F9}"/>
          </ac:picMkLst>
        </pc:picChg>
        <pc:picChg chg="add mod ord">
          <ac:chgData name="Philippe Clabots" userId="dc64ed9e97698c20" providerId="LiveId" clId="{91BE3DF1-E600-49B8-91ED-5D594C7FD2AF}" dt="2021-01-07T14:27:53.492" v="643" actId="27614"/>
          <ac:picMkLst>
            <pc:docMk/>
            <pc:sldMk cId="3074366210" sldId="274"/>
            <ac:picMk id="4098" creationId="{42B7AB93-523A-4C39-A5F4-C4F6187744AA}"/>
          </ac:picMkLst>
        </pc:picChg>
      </pc:sldChg>
      <pc:sldChg chg="modSp new mod">
        <pc:chgData name="Philippe Clabots" userId="dc64ed9e97698c20" providerId="LiveId" clId="{91BE3DF1-E600-49B8-91ED-5D594C7FD2AF}" dt="2021-01-07T14:30:47.080" v="748" actId="207"/>
        <pc:sldMkLst>
          <pc:docMk/>
          <pc:sldMk cId="2917983288" sldId="275"/>
        </pc:sldMkLst>
        <pc:spChg chg="mod">
          <ac:chgData name="Philippe Clabots" userId="dc64ed9e97698c20" providerId="LiveId" clId="{91BE3DF1-E600-49B8-91ED-5D594C7FD2AF}" dt="2021-01-07T14:29:03.884" v="652" actId="207"/>
          <ac:spMkLst>
            <pc:docMk/>
            <pc:sldMk cId="2917983288" sldId="275"/>
            <ac:spMk id="2" creationId="{9822EE17-4DDA-4D01-9406-4C536AC95230}"/>
          </ac:spMkLst>
        </pc:spChg>
        <pc:spChg chg="mod">
          <ac:chgData name="Philippe Clabots" userId="dc64ed9e97698c20" providerId="LiveId" clId="{91BE3DF1-E600-49B8-91ED-5D594C7FD2AF}" dt="2021-01-07T14:30:47.080" v="748" actId="207"/>
          <ac:spMkLst>
            <pc:docMk/>
            <pc:sldMk cId="2917983288" sldId="275"/>
            <ac:spMk id="3" creationId="{BC37D515-82C3-4607-86BD-513936382933}"/>
          </ac:spMkLst>
        </pc:spChg>
      </pc:sldChg>
      <pc:sldChg chg="addSp delSp modSp new mod">
        <pc:chgData name="Philippe Clabots" userId="dc64ed9e97698c20" providerId="LiveId" clId="{91BE3DF1-E600-49B8-91ED-5D594C7FD2AF}" dt="2021-01-07T14:32:22.192" v="768" actId="20577"/>
        <pc:sldMkLst>
          <pc:docMk/>
          <pc:sldMk cId="3712985397" sldId="276"/>
        </pc:sldMkLst>
        <pc:spChg chg="del">
          <ac:chgData name="Philippe Clabots" userId="dc64ed9e97698c20" providerId="LiveId" clId="{91BE3DF1-E600-49B8-91ED-5D594C7FD2AF}" dt="2021-01-07T14:31:22.065" v="752" actId="478"/>
          <ac:spMkLst>
            <pc:docMk/>
            <pc:sldMk cId="3712985397" sldId="276"/>
            <ac:spMk id="2" creationId="{4EEBA329-56C2-4D42-8D51-8264198CE0CA}"/>
          </ac:spMkLst>
        </pc:spChg>
        <pc:spChg chg="mod">
          <ac:chgData name="Philippe Clabots" userId="dc64ed9e97698c20" providerId="LiveId" clId="{91BE3DF1-E600-49B8-91ED-5D594C7FD2AF}" dt="2021-01-07T14:32:22.192" v="768" actId="20577"/>
          <ac:spMkLst>
            <pc:docMk/>
            <pc:sldMk cId="3712985397" sldId="276"/>
            <ac:spMk id="3" creationId="{5E161F22-5216-43CC-A98F-A2672C25B1F5}"/>
          </ac:spMkLst>
        </pc:spChg>
        <pc:picChg chg="add mod">
          <ac:chgData name="Philippe Clabots" userId="dc64ed9e97698c20" providerId="LiveId" clId="{91BE3DF1-E600-49B8-91ED-5D594C7FD2AF}" dt="2021-01-07T14:32:03.325" v="762" actId="1076"/>
          <ac:picMkLst>
            <pc:docMk/>
            <pc:sldMk cId="3712985397" sldId="276"/>
            <ac:picMk id="5122" creationId="{18F2F007-C067-4E62-88DF-4C3DC09E00EF}"/>
          </ac:picMkLst>
        </pc:picChg>
      </pc:sldChg>
      <pc:sldChg chg="addSp delSp modSp new mod setBg">
        <pc:chgData name="Philippe Clabots" userId="dc64ed9e97698c20" providerId="LiveId" clId="{91BE3DF1-E600-49B8-91ED-5D594C7FD2AF}" dt="2021-01-07T14:40:51.500" v="803" actId="27636"/>
        <pc:sldMkLst>
          <pc:docMk/>
          <pc:sldMk cId="4099177471" sldId="277"/>
        </pc:sldMkLst>
        <pc:spChg chg="del mod">
          <ac:chgData name="Philippe Clabots" userId="dc64ed9e97698c20" providerId="LiveId" clId="{91BE3DF1-E600-49B8-91ED-5D594C7FD2AF}" dt="2021-01-07T14:38:58.261" v="782" actId="478"/>
          <ac:spMkLst>
            <pc:docMk/>
            <pc:sldMk cId="4099177471" sldId="277"/>
            <ac:spMk id="2" creationId="{A8243B1F-4C13-44CB-AD1D-728F4AF9BF3E}"/>
          </ac:spMkLst>
        </pc:spChg>
        <pc:spChg chg="mod ord">
          <ac:chgData name="Philippe Clabots" userId="dc64ed9e97698c20" providerId="LiveId" clId="{91BE3DF1-E600-49B8-91ED-5D594C7FD2AF}" dt="2021-01-07T14:40:51.500" v="803" actId="27636"/>
          <ac:spMkLst>
            <pc:docMk/>
            <pc:sldMk cId="4099177471" sldId="277"/>
            <ac:spMk id="3" creationId="{1EFE7DAE-D540-462B-979E-A0EF03AA08F4}"/>
          </ac:spMkLst>
        </pc:spChg>
        <pc:spChg chg="add del mod">
          <ac:chgData name="Philippe Clabots" userId="dc64ed9e97698c20" providerId="LiveId" clId="{91BE3DF1-E600-49B8-91ED-5D594C7FD2AF}" dt="2021-01-07T14:40:03.323" v="795" actId="478"/>
          <ac:spMkLst>
            <pc:docMk/>
            <pc:sldMk cId="4099177471" sldId="277"/>
            <ac:spMk id="6" creationId="{4A7B49B8-FA24-4062-82BC-6C554D945E5A}"/>
          </ac:spMkLst>
        </pc:spChg>
        <pc:spChg chg="add del mod ord">
          <ac:chgData name="Philippe Clabots" userId="dc64ed9e97698c20" providerId="LiveId" clId="{91BE3DF1-E600-49B8-91ED-5D594C7FD2AF}" dt="2021-01-07T14:39:44.972" v="790" actId="478"/>
          <ac:spMkLst>
            <pc:docMk/>
            <pc:sldMk cId="4099177471" sldId="277"/>
            <ac:spMk id="8" creationId="{FACABD68-F713-4DC1-A934-76F9CC093328}"/>
          </ac:spMkLst>
        </pc:spChg>
        <pc:spChg chg="add del">
          <ac:chgData name="Philippe Clabots" userId="dc64ed9e97698c20" providerId="LiveId" clId="{91BE3DF1-E600-49B8-91ED-5D594C7FD2AF}" dt="2021-01-07T14:39:30.234" v="786" actId="26606"/>
          <ac:spMkLst>
            <pc:docMk/>
            <pc:sldMk cId="4099177471" sldId="277"/>
            <ac:spMk id="13" creationId="{91F32EBA-ED97-466E-8CFA-8382584155D0}"/>
          </ac:spMkLst>
        </pc:spChg>
        <pc:picChg chg="add mod">
          <ac:chgData name="Philippe Clabots" userId="dc64ed9e97698c20" providerId="LiveId" clId="{91BE3DF1-E600-49B8-91ED-5D594C7FD2AF}" dt="2021-01-07T14:39:39.800" v="789" actId="26606"/>
          <ac:picMkLst>
            <pc:docMk/>
            <pc:sldMk cId="4099177471" sldId="277"/>
            <ac:picMk id="5" creationId="{CC450010-E149-4D36-8CBC-13C092BC29EE}"/>
          </ac:picMkLst>
        </pc:picChg>
        <pc:cxnChg chg="add del">
          <ac:chgData name="Philippe Clabots" userId="dc64ed9e97698c20" providerId="LiveId" clId="{91BE3DF1-E600-49B8-91ED-5D594C7FD2AF}" dt="2021-01-07T14:39:39.791" v="788" actId="26606"/>
          <ac:cxnSpMkLst>
            <pc:docMk/>
            <pc:sldMk cId="4099177471" sldId="277"/>
            <ac:cxnSpMk id="15" creationId="{E4A809D5-3600-46D4-A466-67F2349A54FB}"/>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5054" y="1207249"/>
            <a:ext cx="1110189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545054" y="3594849"/>
            <a:ext cx="11101891" cy="1655762"/>
          </a:xfrm>
        </p:spPr>
        <p:txBody>
          <a:bodyPr/>
          <a:lstStyle>
            <a:lvl1pPr marL="0" indent="0" algn="ctr">
              <a:buNone/>
              <a:defRPr sz="2400">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189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8770F3C-8D28-E941-BBD4-580D1A507666}"/>
              </a:ext>
            </a:extLst>
          </p:cNvPr>
          <p:cNvSpPr>
            <a:spLocks noGrp="1"/>
          </p:cNvSpPr>
          <p:nvPr>
            <p:ph type="body" sz="quarter" idx="10"/>
          </p:nvPr>
        </p:nvSpPr>
        <p:spPr>
          <a:xfrm>
            <a:off x="303213" y="1570038"/>
            <a:ext cx="11585575" cy="5024437"/>
          </a:xfrm>
        </p:spPr>
        <p:txBody>
          <a:bodyPr>
            <a:normAutofit/>
          </a:bodyPr>
          <a:lstStyle>
            <a:lvl1pPr>
              <a:defRPr sz="3200">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Edit Master text styles</a:t>
            </a:r>
          </a:p>
        </p:txBody>
      </p:sp>
    </p:spTree>
    <p:extLst>
      <p:ext uri="{BB962C8B-B14F-4D97-AF65-F5344CB8AC3E}">
        <p14:creationId xmlns:p14="http://schemas.microsoft.com/office/powerpoint/2010/main" val="351257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810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7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054" y="1207249"/>
            <a:ext cx="11101891"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5054" y="3594849"/>
            <a:ext cx="11101891" cy="1655762"/>
          </a:xfrm>
        </p:spPr>
        <p:txBody>
          <a:bodyPr/>
          <a:lstStyle>
            <a:lvl1pPr marL="0" indent="0" algn="ctr">
              <a:buNone/>
              <a:defRPr sz="2400">
                <a:solidFill>
                  <a:schemeClr val="bg1"/>
                </a:solidFill>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214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8770F3C-8D28-E941-BBD4-580D1A507666}"/>
              </a:ext>
            </a:extLst>
          </p:cNvPr>
          <p:cNvSpPr>
            <a:spLocks noGrp="1"/>
          </p:cNvSpPr>
          <p:nvPr>
            <p:ph type="body" sz="quarter" idx="10"/>
          </p:nvPr>
        </p:nvSpPr>
        <p:spPr>
          <a:xfrm>
            <a:off x="303213" y="1570038"/>
            <a:ext cx="11585575" cy="5024437"/>
          </a:xfrm>
        </p:spPr>
        <p:txBody>
          <a:bodyPr>
            <a:normAutofit/>
          </a:bodyPr>
          <a:lstStyle>
            <a:lvl1pPr>
              <a:defRPr sz="3200">
                <a:solidFill>
                  <a:schemeClr val="bg1"/>
                </a:solidFill>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Edit Master text styles</a:t>
            </a:r>
          </a:p>
        </p:txBody>
      </p:sp>
    </p:spTree>
    <p:extLst>
      <p:ext uri="{BB962C8B-B14F-4D97-AF65-F5344CB8AC3E}">
        <p14:creationId xmlns:p14="http://schemas.microsoft.com/office/powerpoint/2010/main" val="184560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2796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32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007" y="320675"/>
            <a:ext cx="11585986" cy="10347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3007" y="1613647"/>
            <a:ext cx="11585986" cy="4923678"/>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34169073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0" r:id="rId7"/>
    <p:sldLayoutId id="2147483671" r:id="rId8"/>
  </p:sldLayoutIdLst>
  <p:txStyles>
    <p:titleStyle>
      <a:lvl1pPr algn="ctr" defTabSz="914400" rtl="0" eaLnBrk="1" latinLnBrk="0" hangingPunct="1">
        <a:lnSpc>
          <a:spcPct val="90000"/>
        </a:lnSpc>
        <a:spcBef>
          <a:spcPct val="0"/>
        </a:spcBef>
        <a:buNone/>
        <a:defRPr sz="4400" kern="1200">
          <a:solidFill>
            <a:schemeClr val="tx1"/>
          </a:solidFill>
          <a:latin typeface="Arial Nova" panose="020F050202020403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3" Type="http://schemas.openxmlformats.org/officeDocument/2006/relationships/image" Target="../media/image10.tiff"/><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drive.google.com/file/d/16GIzcwJGI35Jp1LUv2a__uu3bwE-ZKnC/view?usp=sharing" TargetMode="Externa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2sshGdMgJxQ" TargetMode="External"/><Relationship Id="rId3" Type="http://schemas.openxmlformats.org/officeDocument/2006/relationships/hyperlink" Target="https://www.wikiwand.com/en/Dynamic_range" TargetMode="External"/><Relationship Id="rId7" Type="http://schemas.openxmlformats.org/officeDocument/2006/relationships/hyperlink" Target="https://fstoppers.com/education/how-use-ansel-adams-zone-system-digital-world-417047" TargetMode="External"/><Relationship Id="rId2" Type="http://schemas.openxmlformats.org/officeDocument/2006/relationships/hyperlink" Target="https://youtu.be/zCOI7bYDPrM?t=370" TargetMode="External"/><Relationship Id="rId1" Type="http://schemas.openxmlformats.org/officeDocument/2006/relationships/slideLayout" Target="../slideLayouts/slideLayout2.xml"/><Relationship Id="rId6" Type="http://schemas.openxmlformats.org/officeDocument/2006/relationships/hyperlink" Target="https://contrastly.com/photography-fundamentals-all-about-contrast/" TargetMode="External"/><Relationship Id="rId5" Type="http://schemas.openxmlformats.org/officeDocument/2006/relationships/hyperlink" Target="https://www.picturecorrect.com/tips/dynamic-range-and-contrast-in-photography/" TargetMode="External"/><Relationship Id="rId4" Type="http://schemas.openxmlformats.org/officeDocument/2006/relationships/hyperlink" Target="https://www.adorama.com/alc/dynamic-range-photography-explained/" TargetMode="External"/><Relationship Id="rId9"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hyperlink" Target="https://www.instagram.com/philippecphoto/" TargetMode="External"/><Relationship Id="rId2" Type="http://schemas.openxmlformats.org/officeDocument/2006/relationships/image" Target="../media/image28.tiff"/><Relationship Id="rId1" Type="http://schemas.openxmlformats.org/officeDocument/2006/relationships/slideLayout" Target="../slideLayouts/slideLayout1.xml"/><Relationship Id="rId6" Type="http://schemas.openxmlformats.org/officeDocument/2006/relationships/hyperlink" Target="https://www.flickr.com/photos/philippephotos/" TargetMode="External"/><Relationship Id="rId5" Type="http://schemas.openxmlformats.org/officeDocument/2006/relationships/hyperlink" Target="photos.philippec.be" TargetMode="External"/><Relationship Id="rId4" Type="http://schemas.openxmlformats.org/officeDocument/2006/relationships/hyperlink" Target="https://www.facebook.com/PhilippeCPhotograph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wikiwand.com/en/Binary_numeral_system" TargetMode="External"/><Relationship Id="rId3" Type="http://schemas.openxmlformats.org/officeDocument/2006/relationships/hyperlink" Target="https://www.wikiwand.com/en/Signal_(electrical_engineering)" TargetMode="External"/><Relationship Id="rId7" Type="http://schemas.openxmlformats.org/officeDocument/2006/relationships/hyperlink" Target="https://www.wikiwand.com/en/Decibel" TargetMode="External"/><Relationship Id="rId2" Type="http://schemas.openxmlformats.org/officeDocument/2006/relationships/hyperlink" Target="https://www.wikiwand.com/en/Ratio" TargetMode="External"/><Relationship Id="rId1" Type="http://schemas.openxmlformats.org/officeDocument/2006/relationships/slideLayout" Target="../slideLayouts/slideLayout2.xml"/><Relationship Id="rId6" Type="http://schemas.openxmlformats.org/officeDocument/2006/relationships/hyperlink" Target="https://www.wikiwand.com/en/Decimal" TargetMode="External"/><Relationship Id="rId11" Type="http://schemas.openxmlformats.org/officeDocument/2006/relationships/hyperlink" Target="https://www.wikiwand.com/en/Logarithmic_scale" TargetMode="External"/><Relationship Id="rId5" Type="http://schemas.openxmlformats.org/officeDocument/2006/relationships/hyperlink" Target="https://www.wikiwand.com/en/Light" TargetMode="External"/><Relationship Id="rId10" Type="http://schemas.openxmlformats.org/officeDocument/2006/relationships/hyperlink" Target="https://www.wikiwand.com/en/Stops_(Dynamic_Range)" TargetMode="External"/><Relationship Id="rId4" Type="http://schemas.openxmlformats.org/officeDocument/2006/relationships/hyperlink" Target="https://www.wikiwand.com/en/Sound" TargetMode="External"/><Relationship Id="rId9" Type="http://schemas.openxmlformats.org/officeDocument/2006/relationships/hyperlink" Target="https://www.wikiwand.com/en/Bi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7771C-D5C7-C247-AF50-6C887207BE19}"/>
              </a:ext>
            </a:extLst>
          </p:cNvPr>
          <p:cNvSpPr>
            <a:spLocks noGrp="1"/>
          </p:cNvSpPr>
          <p:nvPr>
            <p:ph type="ctrTitle"/>
          </p:nvPr>
        </p:nvSpPr>
        <p:spPr>
          <a:xfrm>
            <a:off x="500645" y="1978741"/>
            <a:ext cx="5170054" cy="2900518"/>
          </a:xfrm>
        </p:spPr>
        <p:txBody>
          <a:bodyPr anchor="ctr">
            <a:normAutofit/>
          </a:bodyPr>
          <a:lstStyle/>
          <a:p>
            <a:r>
              <a:rPr lang="en-US" sz="7200" dirty="0">
                <a:solidFill>
                  <a:srgbClr val="FFFFFF"/>
                </a:solidFill>
              </a:rPr>
              <a:t>CONTRAST</a:t>
            </a:r>
          </a:p>
        </p:txBody>
      </p:sp>
      <p:sp>
        <p:nvSpPr>
          <p:cNvPr id="3" name="Subtitle 2">
            <a:extLst>
              <a:ext uri="{FF2B5EF4-FFF2-40B4-BE49-F238E27FC236}">
                <a16:creationId xmlns:a16="http://schemas.microsoft.com/office/drawing/2014/main" id="{C0503ACC-F5A3-6944-8DB3-ED60FA4FD074}"/>
              </a:ext>
            </a:extLst>
          </p:cNvPr>
          <p:cNvSpPr>
            <a:spLocks noGrp="1"/>
          </p:cNvSpPr>
          <p:nvPr>
            <p:ph type="subTitle" idx="1"/>
          </p:nvPr>
        </p:nvSpPr>
        <p:spPr>
          <a:xfrm>
            <a:off x="-1486328" y="5735638"/>
            <a:ext cx="9144000" cy="1098395"/>
          </a:xfrm>
        </p:spPr>
        <p:txBody>
          <a:bodyPr>
            <a:normAutofit/>
          </a:bodyPr>
          <a:lstStyle/>
          <a:p>
            <a:r>
              <a:rPr lang="en-US" dirty="0">
                <a:solidFill>
                  <a:srgbClr val="FFFFFF"/>
                </a:solidFill>
              </a:rPr>
              <a:t>Philippe Clabots</a:t>
            </a:r>
          </a:p>
          <a:p>
            <a:r>
              <a:rPr lang="en-US" dirty="0">
                <a:solidFill>
                  <a:srgbClr val="FFFFFF"/>
                </a:solidFill>
              </a:rPr>
              <a:t>Viewfinders / TTT / April 2021</a:t>
            </a:r>
          </a:p>
        </p:txBody>
      </p:sp>
      <p:sp>
        <p:nvSpPr>
          <p:cNvPr id="4" name="Rectangle 3">
            <a:extLst>
              <a:ext uri="{FF2B5EF4-FFF2-40B4-BE49-F238E27FC236}">
                <a16:creationId xmlns:a16="http://schemas.microsoft.com/office/drawing/2014/main" id="{2F834CEA-F7EF-4E47-90B9-F7F832C3ED3B}"/>
              </a:ext>
            </a:extLst>
          </p:cNvPr>
          <p:cNvSpPr/>
          <p:nvPr/>
        </p:nvSpPr>
        <p:spPr>
          <a:xfrm>
            <a:off x="6096000" y="1"/>
            <a:ext cx="6096000" cy="68579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BE" sz="1400"/>
          </a:p>
        </p:txBody>
      </p:sp>
      <p:sp>
        <p:nvSpPr>
          <p:cNvPr id="9" name="Title 1">
            <a:extLst>
              <a:ext uri="{FF2B5EF4-FFF2-40B4-BE49-F238E27FC236}">
                <a16:creationId xmlns:a16="http://schemas.microsoft.com/office/drawing/2014/main" id="{9B8C2CDA-6E90-214C-8C95-3D54A76238D3}"/>
              </a:ext>
            </a:extLst>
          </p:cNvPr>
          <p:cNvSpPr txBox="1">
            <a:spLocks/>
          </p:cNvSpPr>
          <p:nvPr/>
        </p:nvSpPr>
        <p:spPr>
          <a:xfrm>
            <a:off x="6558973" y="1978741"/>
            <a:ext cx="5170054" cy="29005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Arial Nova" panose="020F0502020204030204" pitchFamily="34" charset="0"/>
                <a:ea typeface="+mj-ea"/>
                <a:cs typeface="+mj-cs"/>
              </a:defRPr>
            </a:lvl1pPr>
          </a:lstStyle>
          <a:p>
            <a:r>
              <a:rPr lang="en-US" sz="7200" dirty="0">
                <a:solidFill>
                  <a:schemeClr val="bg1"/>
                </a:solidFill>
              </a:rPr>
              <a:t>DYNAMIC</a:t>
            </a:r>
          </a:p>
          <a:p>
            <a:r>
              <a:rPr lang="en-US" sz="7200" dirty="0">
                <a:solidFill>
                  <a:schemeClr val="bg1"/>
                </a:solidFill>
              </a:rPr>
              <a:t>RANGE</a:t>
            </a:r>
          </a:p>
        </p:txBody>
      </p:sp>
      <p:grpSp>
        <p:nvGrpSpPr>
          <p:cNvPr id="15" name="Group 14">
            <a:extLst>
              <a:ext uri="{FF2B5EF4-FFF2-40B4-BE49-F238E27FC236}">
                <a16:creationId xmlns:a16="http://schemas.microsoft.com/office/drawing/2014/main" id="{427CF6AC-64B8-CC4D-BD35-9F075093C707}"/>
              </a:ext>
            </a:extLst>
          </p:cNvPr>
          <p:cNvGrpSpPr/>
          <p:nvPr/>
        </p:nvGrpSpPr>
        <p:grpSpPr>
          <a:xfrm>
            <a:off x="5342838" y="3813204"/>
            <a:ext cx="1506323" cy="1632881"/>
            <a:chOff x="6597146" y="938604"/>
            <a:chExt cx="4641886" cy="5031890"/>
          </a:xfrm>
        </p:grpSpPr>
        <p:sp>
          <p:nvSpPr>
            <p:cNvPr id="16" name="Rectangle 15">
              <a:extLst>
                <a:ext uri="{FF2B5EF4-FFF2-40B4-BE49-F238E27FC236}">
                  <a16:creationId xmlns:a16="http://schemas.microsoft.com/office/drawing/2014/main" id="{44179BF7-EEA4-374F-A178-0352500BBEA7}"/>
                </a:ext>
              </a:extLst>
            </p:cNvPr>
            <p:cNvSpPr/>
            <p:nvPr/>
          </p:nvSpPr>
          <p:spPr>
            <a:xfrm>
              <a:off x="7229139" y="1161825"/>
              <a:ext cx="1688950" cy="45612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BE"/>
            </a:p>
          </p:txBody>
        </p:sp>
        <p:sp>
          <p:nvSpPr>
            <p:cNvPr id="18" name="Rectangle 17">
              <a:extLst>
                <a:ext uri="{FF2B5EF4-FFF2-40B4-BE49-F238E27FC236}">
                  <a16:creationId xmlns:a16="http://schemas.microsoft.com/office/drawing/2014/main" id="{E80ED268-CE41-A54C-8D7F-4BEB2723C7FA}"/>
                </a:ext>
              </a:extLst>
            </p:cNvPr>
            <p:cNvSpPr/>
            <p:nvPr/>
          </p:nvSpPr>
          <p:spPr>
            <a:xfrm>
              <a:off x="8918089" y="1134932"/>
              <a:ext cx="1818043" cy="45612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a:p>
          </p:txBody>
        </p:sp>
        <p:grpSp>
          <p:nvGrpSpPr>
            <p:cNvPr id="19" name="Group 18">
              <a:extLst>
                <a:ext uri="{FF2B5EF4-FFF2-40B4-BE49-F238E27FC236}">
                  <a16:creationId xmlns:a16="http://schemas.microsoft.com/office/drawing/2014/main" id="{24AA9DF5-D949-FF48-A59F-C477E05E4002}"/>
                </a:ext>
              </a:extLst>
            </p:cNvPr>
            <p:cNvGrpSpPr/>
            <p:nvPr/>
          </p:nvGrpSpPr>
          <p:grpSpPr>
            <a:xfrm>
              <a:off x="6597146" y="938604"/>
              <a:ext cx="4641886" cy="5031890"/>
              <a:chOff x="848461" y="938604"/>
              <a:chExt cx="4641886" cy="5031890"/>
            </a:xfrm>
          </p:grpSpPr>
          <p:sp>
            <p:nvSpPr>
              <p:cNvPr id="20" name="Freeform 19">
                <a:extLst>
                  <a:ext uri="{FF2B5EF4-FFF2-40B4-BE49-F238E27FC236}">
                    <a16:creationId xmlns:a16="http://schemas.microsoft.com/office/drawing/2014/main" id="{0BA16E8F-F541-6C4B-BC25-14E891C57F67}"/>
                  </a:ext>
                </a:extLst>
              </p:cNvPr>
              <p:cNvSpPr/>
              <p:nvPr/>
            </p:nvSpPr>
            <p:spPr>
              <a:xfrm>
                <a:off x="848461" y="938605"/>
                <a:ext cx="2320943" cy="5031889"/>
              </a:xfrm>
              <a:custGeom>
                <a:avLst/>
                <a:gdLst/>
                <a:ahLst/>
                <a:cxnLst/>
                <a:rect l="l" t="t" r="r" b="b"/>
                <a:pathLst>
                  <a:path w="2320943" h="5031889">
                    <a:moveTo>
                      <a:pt x="1988481" y="2154908"/>
                    </a:moveTo>
                    <a:lnTo>
                      <a:pt x="2320943" y="2548163"/>
                    </a:lnTo>
                    <a:lnTo>
                      <a:pt x="2320943" y="3386554"/>
                    </a:lnTo>
                    <a:lnTo>
                      <a:pt x="2229991" y="3417220"/>
                    </a:lnTo>
                    <a:cubicBezTo>
                      <a:pt x="2166829" y="3434380"/>
                      <a:pt x="2104581" y="3442959"/>
                      <a:pt x="2043245" y="3442959"/>
                    </a:cubicBezTo>
                    <a:cubicBezTo>
                      <a:pt x="1924955" y="3442959"/>
                      <a:pt x="1816522" y="3417037"/>
                      <a:pt x="1717946" y="3365194"/>
                    </a:cubicBezTo>
                    <a:cubicBezTo>
                      <a:pt x="1619371" y="3313351"/>
                      <a:pt x="1541241" y="3242523"/>
                      <a:pt x="1483556" y="3152709"/>
                    </a:cubicBezTo>
                    <a:cubicBezTo>
                      <a:pt x="1425871" y="3062896"/>
                      <a:pt x="1397029" y="2963956"/>
                      <a:pt x="1397029" y="2855888"/>
                    </a:cubicBezTo>
                    <a:cubicBezTo>
                      <a:pt x="1397029" y="2769726"/>
                      <a:pt x="1415283" y="2690135"/>
                      <a:pt x="1451793" y="2617116"/>
                    </a:cubicBezTo>
                    <a:cubicBezTo>
                      <a:pt x="1488302" y="2544098"/>
                      <a:pt x="1549273" y="2470349"/>
                      <a:pt x="1634705" y="2395870"/>
                    </a:cubicBezTo>
                    <a:cubicBezTo>
                      <a:pt x="1720137" y="2321390"/>
                      <a:pt x="1838062" y="2241070"/>
                      <a:pt x="1988481" y="2154908"/>
                    </a:cubicBezTo>
                    <a:close/>
                    <a:moveTo>
                      <a:pt x="2203156" y="796758"/>
                    </a:moveTo>
                    <a:cubicBezTo>
                      <a:pt x="2241856" y="796758"/>
                      <a:pt x="2278639" y="800774"/>
                      <a:pt x="2313506" y="808806"/>
                    </a:cubicBezTo>
                    <a:lnTo>
                      <a:pt x="2320943" y="811526"/>
                    </a:lnTo>
                    <a:lnTo>
                      <a:pt x="2320943" y="1597416"/>
                    </a:lnTo>
                    <a:lnTo>
                      <a:pt x="2312958" y="1602886"/>
                    </a:lnTo>
                    <a:cubicBezTo>
                      <a:pt x="2264583" y="1634284"/>
                      <a:pt x="2208998" y="1667142"/>
                      <a:pt x="2146202" y="1701461"/>
                    </a:cubicBezTo>
                    <a:lnTo>
                      <a:pt x="1951241" y="1473642"/>
                    </a:lnTo>
                    <a:cubicBezTo>
                      <a:pt x="1847555" y="1352431"/>
                      <a:pt x="1795711" y="1239982"/>
                      <a:pt x="1795711" y="1136295"/>
                    </a:cubicBezTo>
                    <a:cubicBezTo>
                      <a:pt x="1795711" y="1069118"/>
                      <a:pt x="1813236" y="1009973"/>
                      <a:pt x="1848285" y="958860"/>
                    </a:cubicBezTo>
                    <a:cubicBezTo>
                      <a:pt x="1883334" y="907747"/>
                      <a:pt x="1931891" y="867951"/>
                      <a:pt x="1993957" y="839474"/>
                    </a:cubicBezTo>
                    <a:cubicBezTo>
                      <a:pt x="2056023" y="810997"/>
                      <a:pt x="2125756" y="796758"/>
                      <a:pt x="2203156" y="796758"/>
                    </a:cubicBezTo>
                    <a:close/>
                    <a:moveTo>
                      <a:pt x="0" y="0"/>
                    </a:moveTo>
                    <a:lnTo>
                      <a:pt x="2320943" y="0"/>
                    </a:lnTo>
                    <a:lnTo>
                      <a:pt x="2320943" y="477195"/>
                    </a:lnTo>
                    <a:lnTo>
                      <a:pt x="2231633" y="472555"/>
                    </a:lnTo>
                    <a:cubicBezTo>
                      <a:pt x="2068071" y="472555"/>
                      <a:pt x="1922764" y="502857"/>
                      <a:pt x="1795711" y="563463"/>
                    </a:cubicBezTo>
                    <a:cubicBezTo>
                      <a:pt x="1668659" y="624069"/>
                      <a:pt x="1569718" y="708770"/>
                      <a:pt x="1498890" y="817568"/>
                    </a:cubicBezTo>
                    <a:cubicBezTo>
                      <a:pt x="1428062" y="926366"/>
                      <a:pt x="1392648" y="1050863"/>
                      <a:pt x="1392648" y="1191060"/>
                    </a:cubicBezTo>
                    <a:cubicBezTo>
                      <a:pt x="1392648" y="1300588"/>
                      <a:pt x="1421490" y="1407560"/>
                      <a:pt x="1479175" y="1511977"/>
                    </a:cubicBezTo>
                    <a:cubicBezTo>
                      <a:pt x="1536860" y="1616394"/>
                      <a:pt x="1633610" y="1743812"/>
                      <a:pt x="1769425" y="1894231"/>
                    </a:cubicBezTo>
                    <a:cubicBezTo>
                      <a:pt x="1505097" y="2015442"/>
                      <a:pt x="1305755" y="2155273"/>
                      <a:pt x="1171401" y="2313723"/>
                    </a:cubicBezTo>
                    <a:cubicBezTo>
                      <a:pt x="1037046" y="2472174"/>
                      <a:pt x="969869" y="2652896"/>
                      <a:pt x="969869" y="2855888"/>
                    </a:cubicBezTo>
                    <a:cubicBezTo>
                      <a:pt x="969869" y="3023831"/>
                      <a:pt x="1014410" y="3179726"/>
                      <a:pt x="1103493" y="3323573"/>
                    </a:cubicBezTo>
                    <a:cubicBezTo>
                      <a:pt x="1192576" y="3467420"/>
                      <a:pt x="1318168" y="3581695"/>
                      <a:pt x="1480270" y="3666396"/>
                    </a:cubicBezTo>
                    <a:cubicBezTo>
                      <a:pt x="1642372" y="3751098"/>
                      <a:pt x="1827840" y="3793449"/>
                      <a:pt x="2036673" y="3793449"/>
                    </a:cubicBezTo>
                    <a:cubicBezTo>
                      <a:pt x="2133058" y="3793449"/>
                      <a:pt x="2225062" y="3784322"/>
                      <a:pt x="2312684" y="3766067"/>
                    </a:cubicBezTo>
                    <a:lnTo>
                      <a:pt x="2320943" y="3763861"/>
                    </a:lnTo>
                    <a:lnTo>
                      <a:pt x="2320943" y="5031889"/>
                    </a:lnTo>
                    <a:lnTo>
                      <a:pt x="0" y="5031889"/>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BE"/>
              </a:p>
            </p:txBody>
          </p:sp>
          <p:sp>
            <p:nvSpPr>
              <p:cNvPr id="21" name="Freeform 20">
                <a:extLst>
                  <a:ext uri="{FF2B5EF4-FFF2-40B4-BE49-F238E27FC236}">
                    <a16:creationId xmlns:a16="http://schemas.microsoft.com/office/drawing/2014/main" id="{39D8D661-AB22-5E49-B5DA-5D7D155145D9}"/>
                  </a:ext>
                </a:extLst>
              </p:cNvPr>
              <p:cNvSpPr/>
              <p:nvPr/>
            </p:nvSpPr>
            <p:spPr>
              <a:xfrm>
                <a:off x="3169404" y="938604"/>
                <a:ext cx="2320943" cy="5031889"/>
              </a:xfrm>
              <a:custGeom>
                <a:avLst/>
                <a:gdLst/>
                <a:ahLst/>
                <a:cxnLst/>
                <a:rect l="l" t="t" r="r" b="b"/>
                <a:pathLst>
                  <a:path w="2320943" h="5031889">
                    <a:moveTo>
                      <a:pt x="0" y="2548163"/>
                    </a:moveTo>
                    <a:lnTo>
                      <a:pt x="434235" y="3061801"/>
                    </a:lnTo>
                    <a:cubicBezTo>
                      <a:pt x="342231" y="3178631"/>
                      <a:pt x="231243" y="3271365"/>
                      <a:pt x="101269" y="3340003"/>
                    </a:cubicBezTo>
                    <a:cubicBezTo>
                      <a:pt x="68776" y="3357162"/>
                      <a:pt x="36511" y="3372177"/>
                      <a:pt x="4474" y="3385046"/>
                    </a:cubicBezTo>
                    <a:lnTo>
                      <a:pt x="0" y="3386554"/>
                    </a:lnTo>
                    <a:close/>
                    <a:moveTo>
                      <a:pt x="0" y="811526"/>
                    </a:moveTo>
                    <a:lnTo>
                      <a:pt x="91412" y="844950"/>
                    </a:lnTo>
                    <a:cubicBezTo>
                      <a:pt x="153478" y="877079"/>
                      <a:pt x="202400" y="921255"/>
                      <a:pt x="238179" y="977480"/>
                    </a:cubicBezTo>
                    <a:cubicBezTo>
                      <a:pt x="273959" y="1033704"/>
                      <a:pt x="291848" y="1096865"/>
                      <a:pt x="291848" y="1166963"/>
                    </a:cubicBezTo>
                    <a:cubicBezTo>
                      <a:pt x="291848" y="1234141"/>
                      <a:pt x="279435" y="1294381"/>
                      <a:pt x="254609" y="1347685"/>
                    </a:cubicBezTo>
                    <a:cubicBezTo>
                      <a:pt x="229783" y="1400989"/>
                      <a:pt x="183415" y="1456118"/>
                      <a:pt x="115508" y="1513072"/>
                    </a:cubicBezTo>
                    <a:cubicBezTo>
                      <a:pt x="98531" y="1527311"/>
                      <a:pt x="79752" y="1541915"/>
                      <a:pt x="59170" y="1556884"/>
                    </a:cubicBezTo>
                    <a:lnTo>
                      <a:pt x="0" y="1597416"/>
                    </a:lnTo>
                    <a:close/>
                    <a:moveTo>
                      <a:pt x="0" y="0"/>
                    </a:moveTo>
                    <a:lnTo>
                      <a:pt x="2320943" y="0"/>
                    </a:lnTo>
                    <a:lnTo>
                      <a:pt x="2320943" y="5031889"/>
                    </a:lnTo>
                    <a:lnTo>
                      <a:pt x="0" y="5031889"/>
                    </a:lnTo>
                    <a:lnTo>
                      <a:pt x="0" y="3763861"/>
                    </a:lnTo>
                    <a:lnTo>
                      <a:pt x="119889" y="3731840"/>
                    </a:lnTo>
                    <a:cubicBezTo>
                      <a:pt x="161510" y="3718149"/>
                      <a:pt x="202035" y="3702176"/>
                      <a:pt x="241465" y="3683921"/>
                    </a:cubicBezTo>
                    <a:cubicBezTo>
                      <a:pt x="399186" y="3610902"/>
                      <a:pt x="547414" y="3502104"/>
                      <a:pt x="686150" y="3357527"/>
                    </a:cubicBezTo>
                    <a:cubicBezTo>
                      <a:pt x="788376" y="3469976"/>
                      <a:pt x="881110" y="3562345"/>
                      <a:pt x="964351" y="3634633"/>
                    </a:cubicBezTo>
                    <a:cubicBezTo>
                      <a:pt x="1047593" y="3706922"/>
                      <a:pt x="1129374" y="3767162"/>
                      <a:pt x="1209695" y="3815355"/>
                    </a:cubicBezTo>
                    <a:lnTo>
                      <a:pt x="1461609" y="3491152"/>
                    </a:lnTo>
                    <a:cubicBezTo>
                      <a:pt x="1387130" y="3441499"/>
                      <a:pt x="1299873" y="3371766"/>
                      <a:pt x="1199837" y="3281953"/>
                    </a:cubicBezTo>
                    <a:cubicBezTo>
                      <a:pt x="1099801" y="3192140"/>
                      <a:pt x="1014004" y="3106343"/>
                      <a:pt x="942446" y="3024561"/>
                    </a:cubicBezTo>
                    <a:cubicBezTo>
                      <a:pt x="1079721" y="2821569"/>
                      <a:pt x="1184138" y="2585718"/>
                      <a:pt x="1255697" y="2317009"/>
                    </a:cubicBezTo>
                    <a:lnTo>
                      <a:pt x="848251" y="2227196"/>
                    </a:lnTo>
                    <a:cubicBezTo>
                      <a:pt x="835108" y="2287072"/>
                      <a:pt x="810647" y="2363011"/>
                      <a:pt x="774868" y="2455015"/>
                    </a:cubicBezTo>
                    <a:cubicBezTo>
                      <a:pt x="739089" y="2547018"/>
                      <a:pt x="703675" y="2628069"/>
                      <a:pt x="668625" y="2698167"/>
                    </a:cubicBezTo>
                    <a:lnTo>
                      <a:pt x="39933" y="1957757"/>
                    </a:lnTo>
                    <a:cubicBezTo>
                      <a:pt x="258990" y="1849689"/>
                      <a:pt x="422917" y="1727748"/>
                      <a:pt x="531715" y="1591933"/>
                    </a:cubicBezTo>
                    <a:cubicBezTo>
                      <a:pt x="640513" y="1456118"/>
                      <a:pt x="694912" y="1311540"/>
                      <a:pt x="694912" y="1158201"/>
                    </a:cubicBezTo>
                    <a:cubicBezTo>
                      <a:pt x="694912" y="1029688"/>
                      <a:pt x="660959" y="913223"/>
                      <a:pt x="593051" y="808806"/>
                    </a:cubicBezTo>
                    <a:cubicBezTo>
                      <a:pt x="525143" y="704389"/>
                      <a:pt x="431314" y="622243"/>
                      <a:pt x="311563" y="562368"/>
                    </a:cubicBezTo>
                    <a:cubicBezTo>
                      <a:pt x="221751" y="517461"/>
                      <a:pt x="124133" y="489394"/>
                      <a:pt x="18712" y="478168"/>
                    </a:cubicBezTo>
                    <a:lnTo>
                      <a:pt x="0" y="477195"/>
                    </a:lnTo>
                    <a:close/>
                  </a:path>
                </a:pathLst>
              </a:custGeom>
              <a:solidFill>
                <a:schemeClr val="tx1"/>
              </a:solid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BE"/>
              </a:p>
            </p:txBody>
          </p:sp>
        </p:grpSp>
      </p:grpSp>
    </p:spTree>
    <p:extLst>
      <p:ext uri="{BB962C8B-B14F-4D97-AF65-F5344CB8AC3E}">
        <p14:creationId xmlns:p14="http://schemas.microsoft.com/office/powerpoint/2010/main" val="380406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1FD4DF-00DD-2448-BBA5-12440C49EDA2}"/>
              </a:ext>
            </a:extLst>
          </p:cNvPr>
          <p:cNvSpPr>
            <a:spLocks noGrp="1"/>
          </p:cNvSpPr>
          <p:nvPr>
            <p:ph type="body" sz="quarter" idx="10"/>
          </p:nvPr>
        </p:nvSpPr>
        <p:spPr>
          <a:xfrm>
            <a:off x="303213" y="302860"/>
            <a:ext cx="11585575" cy="6291616"/>
          </a:xfrm>
        </p:spPr>
        <p:txBody>
          <a:bodyPr/>
          <a:lstStyle/>
          <a:p>
            <a:r>
              <a:rPr lang="en-US" b="1" dirty="0"/>
              <a:t>Contrast</a:t>
            </a:r>
            <a:r>
              <a:rPr lang="en-US" dirty="0"/>
              <a:t> means difference. In </a:t>
            </a:r>
            <a:r>
              <a:rPr lang="en-US" b="1" dirty="0"/>
              <a:t>photography</a:t>
            </a:r>
            <a:r>
              <a:rPr lang="en-US" dirty="0"/>
              <a:t>, the most common differences are achieved by changes in the tones or colors that compose the image. It is the degree of difference between the elements that form an image.</a:t>
            </a:r>
            <a:endParaRPr lang="en-BE" dirty="0"/>
          </a:p>
        </p:txBody>
      </p:sp>
      <p:sp>
        <p:nvSpPr>
          <p:cNvPr id="4" name="TextBox 3">
            <a:extLst>
              <a:ext uri="{FF2B5EF4-FFF2-40B4-BE49-F238E27FC236}">
                <a16:creationId xmlns:a16="http://schemas.microsoft.com/office/drawing/2014/main" id="{5A67C0EB-F270-3A4B-8DCE-241D62B76FB5}"/>
              </a:ext>
            </a:extLst>
          </p:cNvPr>
          <p:cNvSpPr txBox="1"/>
          <p:nvPr/>
        </p:nvSpPr>
        <p:spPr>
          <a:xfrm>
            <a:off x="1637572" y="3908040"/>
            <a:ext cx="8916856" cy="1384995"/>
          </a:xfrm>
          <a:prstGeom prst="rect">
            <a:avLst/>
          </a:prstGeom>
          <a:solidFill>
            <a:schemeClr val="tx1"/>
          </a:solidFill>
        </p:spPr>
        <p:txBody>
          <a:bodyPr wrap="square" rtlCol="0">
            <a:spAutoFit/>
          </a:bodyPr>
          <a:lstStyle/>
          <a:p>
            <a:r>
              <a:rPr lang="en-BE" sz="2800" dirty="0">
                <a:solidFill>
                  <a:srgbClr val="FF0000"/>
                </a:solidFill>
              </a:rPr>
              <a:t>TONAL : Difference between high and low lights</a:t>
            </a:r>
          </a:p>
          <a:p>
            <a:r>
              <a:rPr lang="en-BE" sz="2800" dirty="0">
                <a:solidFill>
                  <a:srgbClr val="FF0000"/>
                </a:solidFill>
              </a:rPr>
              <a:t>COLOUR : Difference between colours – See colour wheels</a:t>
            </a:r>
          </a:p>
          <a:p>
            <a:r>
              <a:rPr lang="en-BE" sz="2800" dirty="0">
                <a:solidFill>
                  <a:srgbClr val="FF0000"/>
                </a:solidFill>
              </a:rPr>
              <a:t>CONCEPTUAL : Difference in the concept </a:t>
            </a:r>
          </a:p>
        </p:txBody>
      </p:sp>
    </p:spTree>
    <p:extLst>
      <p:ext uri="{BB962C8B-B14F-4D97-AF65-F5344CB8AC3E}">
        <p14:creationId xmlns:p14="http://schemas.microsoft.com/office/powerpoint/2010/main" val="158615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21FD-B41E-E24B-9BB0-20511A95728D}"/>
              </a:ext>
            </a:extLst>
          </p:cNvPr>
          <p:cNvSpPr>
            <a:spLocks noGrp="1"/>
          </p:cNvSpPr>
          <p:nvPr>
            <p:ph type="title"/>
          </p:nvPr>
        </p:nvSpPr>
        <p:spPr>
          <a:xfrm>
            <a:off x="314656" y="198367"/>
            <a:ext cx="5620208" cy="565209"/>
          </a:xfrm>
        </p:spPr>
        <p:txBody>
          <a:bodyPr>
            <a:normAutofit/>
          </a:bodyPr>
          <a:lstStyle/>
          <a:p>
            <a:r>
              <a:rPr lang="en-BE" sz="2000" dirty="0"/>
              <a:t>Low Contrast</a:t>
            </a:r>
          </a:p>
        </p:txBody>
      </p:sp>
      <p:sp>
        <p:nvSpPr>
          <p:cNvPr id="4" name="Title 1">
            <a:extLst>
              <a:ext uri="{FF2B5EF4-FFF2-40B4-BE49-F238E27FC236}">
                <a16:creationId xmlns:a16="http://schemas.microsoft.com/office/drawing/2014/main" id="{15BB3F37-691B-BD4E-A232-4289BFDC94D3}"/>
              </a:ext>
            </a:extLst>
          </p:cNvPr>
          <p:cNvSpPr txBox="1">
            <a:spLocks/>
          </p:cNvSpPr>
          <p:nvPr/>
        </p:nvSpPr>
        <p:spPr>
          <a:xfrm>
            <a:off x="6280436" y="215235"/>
            <a:ext cx="5620208" cy="5652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Nova" panose="020F0502020204030204" pitchFamily="34" charset="0"/>
                <a:ea typeface="+mj-ea"/>
                <a:cs typeface="+mj-cs"/>
              </a:defRPr>
            </a:lvl1pPr>
          </a:lstStyle>
          <a:p>
            <a:r>
              <a:rPr lang="en-BE" sz="2000" dirty="0"/>
              <a:t>High Contrast</a:t>
            </a:r>
          </a:p>
        </p:txBody>
      </p:sp>
      <p:cxnSp>
        <p:nvCxnSpPr>
          <p:cNvPr id="6" name="Straight Connector 5">
            <a:extLst>
              <a:ext uri="{FF2B5EF4-FFF2-40B4-BE49-F238E27FC236}">
                <a16:creationId xmlns:a16="http://schemas.microsoft.com/office/drawing/2014/main" id="{8B5B7703-A356-F849-8D13-83E7E95CF290}"/>
              </a:ext>
            </a:extLst>
          </p:cNvPr>
          <p:cNvCxnSpPr/>
          <p:nvPr/>
        </p:nvCxnSpPr>
        <p:spPr>
          <a:xfrm>
            <a:off x="6096000" y="262089"/>
            <a:ext cx="0" cy="63600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40C0963-E9B8-6545-B209-5F06871274F9}"/>
              </a:ext>
            </a:extLst>
          </p:cNvPr>
          <p:cNvPicPr>
            <a:picLocks noChangeAspect="1"/>
          </p:cNvPicPr>
          <p:nvPr/>
        </p:nvPicPr>
        <p:blipFill>
          <a:blip r:embed="rId2"/>
          <a:stretch>
            <a:fillRect/>
          </a:stretch>
        </p:blipFill>
        <p:spPr>
          <a:xfrm>
            <a:off x="345209" y="943293"/>
            <a:ext cx="2261500" cy="1505104"/>
          </a:xfrm>
          <a:prstGeom prst="rect">
            <a:avLst/>
          </a:prstGeom>
          <a:ln>
            <a:solidFill>
              <a:schemeClr val="tx1"/>
            </a:solidFill>
          </a:ln>
        </p:spPr>
      </p:pic>
      <p:pic>
        <p:nvPicPr>
          <p:cNvPr id="9" name="Picture 8">
            <a:extLst>
              <a:ext uri="{FF2B5EF4-FFF2-40B4-BE49-F238E27FC236}">
                <a16:creationId xmlns:a16="http://schemas.microsoft.com/office/drawing/2014/main" id="{DCBB2853-D950-3346-8196-05F8B954F1A9}"/>
              </a:ext>
            </a:extLst>
          </p:cNvPr>
          <p:cNvPicPr>
            <a:picLocks noChangeAspect="1"/>
          </p:cNvPicPr>
          <p:nvPr/>
        </p:nvPicPr>
        <p:blipFill>
          <a:blip r:embed="rId3"/>
          <a:stretch>
            <a:fillRect/>
          </a:stretch>
        </p:blipFill>
        <p:spPr>
          <a:xfrm>
            <a:off x="6482369" y="943809"/>
            <a:ext cx="2261500" cy="1508181"/>
          </a:xfrm>
          <a:prstGeom prst="rect">
            <a:avLst/>
          </a:prstGeom>
          <a:ln>
            <a:solidFill>
              <a:schemeClr val="tx1"/>
            </a:solidFill>
          </a:ln>
        </p:spPr>
      </p:pic>
      <p:pic>
        <p:nvPicPr>
          <p:cNvPr id="10" name="Picture 9">
            <a:extLst>
              <a:ext uri="{FF2B5EF4-FFF2-40B4-BE49-F238E27FC236}">
                <a16:creationId xmlns:a16="http://schemas.microsoft.com/office/drawing/2014/main" id="{A8A998E7-5F4C-6C47-9D3A-1E3DCBE57645}"/>
              </a:ext>
            </a:extLst>
          </p:cNvPr>
          <p:cNvPicPr>
            <a:picLocks noChangeAspect="1"/>
          </p:cNvPicPr>
          <p:nvPr/>
        </p:nvPicPr>
        <p:blipFill>
          <a:blip r:embed="rId4"/>
          <a:stretch>
            <a:fillRect/>
          </a:stretch>
        </p:blipFill>
        <p:spPr>
          <a:xfrm>
            <a:off x="3408796" y="943808"/>
            <a:ext cx="2271486" cy="1508181"/>
          </a:xfrm>
          <a:prstGeom prst="rect">
            <a:avLst/>
          </a:prstGeom>
          <a:ln>
            <a:solidFill>
              <a:schemeClr val="tx1"/>
            </a:solidFill>
          </a:ln>
        </p:spPr>
      </p:pic>
      <p:pic>
        <p:nvPicPr>
          <p:cNvPr id="11" name="Picture 10">
            <a:extLst>
              <a:ext uri="{FF2B5EF4-FFF2-40B4-BE49-F238E27FC236}">
                <a16:creationId xmlns:a16="http://schemas.microsoft.com/office/drawing/2014/main" id="{10CEBC7B-E603-8D4C-ADCB-9DEDFFBED787}"/>
              </a:ext>
            </a:extLst>
          </p:cNvPr>
          <p:cNvPicPr>
            <a:picLocks noChangeAspect="1"/>
          </p:cNvPicPr>
          <p:nvPr/>
        </p:nvPicPr>
        <p:blipFill>
          <a:blip r:embed="rId5"/>
          <a:stretch>
            <a:fillRect/>
          </a:stretch>
        </p:blipFill>
        <p:spPr>
          <a:xfrm>
            <a:off x="314656" y="2945467"/>
            <a:ext cx="2271486" cy="1510730"/>
          </a:xfrm>
          <a:prstGeom prst="rect">
            <a:avLst/>
          </a:prstGeom>
          <a:ln>
            <a:solidFill>
              <a:schemeClr val="tx1"/>
            </a:solidFill>
          </a:ln>
        </p:spPr>
      </p:pic>
      <p:pic>
        <p:nvPicPr>
          <p:cNvPr id="12" name="Picture 11">
            <a:extLst>
              <a:ext uri="{FF2B5EF4-FFF2-40B4-BE49-F238E27FC236}">
                <a16:creationId xmlns:a16="http://schemas.microsoft.com/office/drawing/2014/main" id="{CB540B12-56EF-B443-8C86-D40DA5C7CE89}"/>
              </a:ext>
            </a:extLst>
          </p:cNvPr>
          <p:cNvPicPr>
            <a:picLocks noChangeAspect="1"/>
          </p:cNvPicPr>
          <p:nvPr/>
        </p:nvPicPr>
        <p:blipFill>
          <a:blip r:embed="rId6"/>
          <a:stretch>
            <a:fillRect/>
          </a:stretch>
        </p:blipFill>
        <p:spPr>
          <a:xfrm>
            <a:off x="9545955" y="943808"/>
            <a:ext cx="2261499" cy="1504589"/>
          </a:xfrm>
          <a:prstGeom prst="rect">
            <a:avLst/>
          </a:prstGeom>
          <a:ln>
            <a:solidFill>
              <a:schemeClr val="tx1"/>
            </a:solidFill>
          </a:ln>
        </p:spPr>
      </p:pic>
      <p:pic>
        <p:nvPicPr>
          <p:cNvPr id="13" name="Picture 12">
            <a:extLst>
              <a:ext uri="{FF2B5EF4-FFF2-40B4-BE49-F238E27FC236}">
                <a16:creationId xmlns:a16="http://schemas.microsoft.com/office/drawing/2014/main" id="{D30FF969-B9BB-5347-A917-BD890360E904}"/>
              </a:ext>
            </a:extLst>
          </p:cNvPr>
          <p:cNvPicPr>
            <a:picLocks noChangeAspect="1"/>
          </p:cNvPicPr>
          <p:nvPr/>
        </p:nvPicPr>
        <p:blipFill>
          <a:blip r:embed="rId7"/>
          <a:stretch>
            <a:fillRect/>
          </a:stretch>
        </p:blipFill>
        <p:spPr>
          <a:xfrm>
            <a:off x="6482370" y="2945467"/>
            <a:ext cx="2258436" cy="1508181"/>
          </a:xfrm>
          <a:prstGeom prst="rect">
            <a:avLst/>
          </a:prstGeom>
          <a:ln>
            <a:solidFill>
              <a:schemeClr val="tx1"/>
            </a:solidFill>
          </a:ln>
        </p:spPr>
      </p:pic>
      <p:pic>
        <p:nvPicPr>
          <p:cNvPr id="14" name="Picture 13">
            <a:extLst>
              <a:ext uri="{FF2B5EF4-FFF2-40B4-BE49-F238E27FC236}">
                <a16:creationId xmlns:a16="http://schemas.microsoft.com/office/drawing/2014/main" id="{2A3EB366-7C1F-0149-8125-35BA56020A53}"/>
              </a:ext>
            </a:extLst>
          </p:cNvPr>
          <p:cNvPicPr>
            <a:picLocks noChangeAspect="1"/>
          </p:cNvPicPr>
          <p:nvPr/>
        </p:nvPicPr>
        <p:blipFill>
          <a:blip r:embed="rId8"/>
          <a:stretch>
            <a:fillRect/>
          </a:stretch>
        </p:blipFill>
        <p:spPr>
          <a:xfrm>
            <a:off x="9552103" y="2945467"/>
            <a:ext cx="2255351" cy="1504589"/>
          </a:xfrm>
          <a:prstGeom prst="rect">
            <a:avLst/>
          </a:prstGeom>
          <a:ln>
            <a:solidFill>
              <a:schemeClr val="tx1"/>
            </a:solidFill>
          </a:ln>
        </p:spPr>
      </p:pic>
      <p:pic>
        <p:nvPicPr>
          <p:cNvPr id="15" name="Picture 14">
            <a:extLst>
              <a:ext uri="{FF2B5EF4-FFF2-40B4-BE49-F238E27FC236}">
                <a16:creationId xmlns:a16="http://schemas.microsoft.com/office/drawing/2014/main" id="{492EB748-EC4F-A54F-87D7-D16C795EB167}"/>
              </a:ext>
            </a:extLst>
          </p:cNvPr>
          <p:cNvPicPr>
            <a:picLocks noChangeAspect="1"/>
          </p:cNvPicPr>
          <p:nvPr/>
        </p:nvPicPr>
        <p:blipFill>
          <a:blip r:embed="rId9"/>
          <a:stretch>
            <a:fillRect/>
          </a:stretch>
        </p:blipFill>
        <p:spPr>
          <a:xfrm>
            <a:off x="9550569" y="4930190"/>
            <a:ext cx="2256885" cy="1504590"/>
          </a:xfrm>
          <a:prstGeom prst="rect">
            <a:avLst/>
          </a:prstGeom>
          <a:ln>
            <a:solidFill>
              <a:schemeClr val="tx1"/>
            </a:solidFill>
          </a:ln>
        </p:spPr>
      </p:pic>
      <p:pic>
        <p:nvPicPr>
          <p:cNvPr id="16" name="Picture 15">
            <a:extLst>
              <a:ext uri="{FF2B5EF4-FFF2-40B4-BE49-F238E27FC236}">
                <a16:creationId xmlns:a16="http://schemas.microsoft.com/office/drawing/2014/main" id="{C622D54F-DC9C-934A-9997-5F95C2220CD3}"/>
              </a:ext>
            </a:extLst>
          </p:cNvPr>
          <p:cNvPicPr>
            <a:picLocks noChangeAspect="1"/>
          </p:cNvPicPr>
          <p:nvPr/>
        </p:nvPicPr>
        <p:blipFill>
          <a:blip r:embed="rId10"/>
          <a:stretch>
            <a:fillRect/>
          </a:stretch>
        </p:blipFill>
        <p:spPr>
          <a:xfrm>
            <a:off x="6505540" y="4947125"/>
            <a:ext cx="2235266" cy="1487655"/>
          </a:xfrm>
          <a:prstGeom prst="rect">
            <a:avLst/>
          </a:prstGeom>
          <a:ln>
            <a:solidFill>
              <a:schemeClr val="tx1"/>
            </a:solidFill>
          </a:ln>
        </p:spPr>
      </p:pic>
      <p:pic>
        <p:nvPicPr>
          <p:cNvPr id="3" name="Picture 2">
            <a:extLst>
              <a:ext uri="{FF2B5EF4-FFF2-40B4-BE49-F238E27FC236}">
                <a16:creationId xmlns:a16="http://schemas.microsoft.com/office/drawing/2014/main" id="{CD1CC950-D2D5-2C49-AB30-E84D3F40E9E8}"/>
              </a:ext>
            </a:extLst>
          </p:cNvPr>
          <p:cNvPicPr>
            <a:picLocks noChangeAspect="1"/>
          </p:cNvPicPr>
          <p:nvPr/>
        </p:nvPicPr>
        <p:blipFill>
          <a:blip r:embed="rId11"/>
          <a:stretch>
            <a:fillRect/>
          </a:stretch>
        </p:blipFill>
        <p:spPr>
          <a:xfrm>
            <a:off x="3408797" y="2945467"/>
            <a:ext cx="2262276" cy="1513091"/>
          </a:xfrm>
          <a:prstGeom prst="rect">
            <a:avLst/>
          </a:prstGeom>
          <a:ln>
            <a:solidFill>
              <a:schemeClr val="tx1"/>
            </a:solidFill>
          </a:ln>
        </p:spPr>
      </p:pic>
      <p:pic>
        <p:nvPicPr>
          <p:cNvPr id="5" name="Picture 4">
            <a:extLst>
              <a:ext uri="{FF2B5EF4-FFF2-40B4-BE49-F238E27FC236}">
                <a16:creationId xmlns:a16="http://schemas.microsoft.com/office/drawing/2014/main" id="{4ABC2429-2B4E-AB4C-9EE4-0E5353C67E32}"/>
              </a:ext>
            </a:extLst>
          </p:cNvPr>
          <p:cNvPicPr>
            <a:picLocks noChangeAspect="1"/>
          </p:cNvPicPr>
          <p:nvPr/>
        </p:nvPicPr>
        <p:blipFill>
          <a:blip r:embed="rId12"/>
          <a:stretch>
            <a:fillRect/>
          </a:stretch>
        </p:blipFill>
        <p:spPr>
          <a:xfrm>
            <a:off x="313033" y="4947125"/>
            <a:ext cx="2269862" cy="1510730"/>
          </a:xfrm>
          <a:prstGeom prst="rect">
            <a:avLst/>
          </a:prstGeom>
          <a:ln>
            <a:solidFill>
              <a:schemeClr val="tx1"/>
            </a:solidFill>
          </a:ln>
        </p:spPr>
      </p:pic>
      <p:pic>
        <p:nvPicPr>
          <p:cNvPr id="8" name="Picture 7">
            <a:extLst>
              <a:ext uri="{FF2B5EF4-FFF2-40B4-BE49-F238E27FC236}">
                <a16:creationId xmlns:a16="http://schemas.microsoft.com/office/drawing/2014/main" id="{5E5790BB-5F5C-9E44-9525-2297C1350501}"/>
              </a:ext>
            </a:extLst>
          </p:cNvPr>
          <p:cNvPicPr>
            <a:picLocks noChangeAspect="1"/>
          </p:cNvPicPr>
          <p:nvPr/>
        </p:nvPicPr>
        <p:blipFill>
          <a:blip r:embed="rId13"/>
          <a:stretch>
            <a:fillRect/>
          </a:stretch>
        </p:blipFill>
        <p:spPr>
          <a:xfrm>
            <a:off x="3392658" y="4944023"/>
            <a:ext cx="2278415" cy="1516193"/>
          </a:xfrm>
          <a:prstGeom prst="rect">
            <a:avLst/>
          </a:prstGeom>
          <a:ln>
            <a:solidFill>
              <a:schemeClr val="tx1"/>
            </a:solidFill>
          </a:ln>
        </p:spPr>
      </p:pic>
    </p:spTree>
    <p:extLst>
      <p:ext uri="{BB962C8B-B14F-4D97-AF65-F5344CB8AC3E}">
        <p14:creationId xmlns:p14="http://schemas.microsoft.com/office/powerpoint/2010/main" val="423218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79DFA7-728F-B34D-A5DB-E6E9B3E03144}"/>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dirty="0">
                <a:solidFill>
                  <a:srgbClr val="FFFFFF"/>
                </a:solidFill>
                <a:latin typeface="+mj-lt"/>
              </a:rPr>
              <a:t>To make (again) a long story short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B964A2C-9AB6-0D4C-B848-E4E03E202932}"/>
              </a:ext>
            </a:extLst>
          </p:cNvPr>
          <p:cNvSpPr>
            <a:spLocks noGrp="1"/>
          </p:cNvSpPr>
          <p:nvPr>
            <p:ph type="body" sz="quarter" idx="10"/>
          </p:nvPr>
        </p:nvSpPr>
        <p:spPr>
          <a:xfrm>
            <a:off x="5155379" y="1065862"/>
            <a:ext cx="5744685" cy="4726276"/>
          </a:xfrm>
        </p:spPr>
        <p:txBody>
          <a:bodyPr vert="horz" lIns="91440" tIns="45720" rIns="91440" bIns="45720" rtlCol="0" anchor="ctr">
            <a:normAutofit/>
          </a:bodyPr>
          <a:lstStyle/>
          <a:p>
            <a:pPr algn="l"/>
            <a:r>
              <a:rPr lang="en-BE" sz="4000" dirty="0">
                <a:solidFill>
                  <a:schemeClr val="accent6"/>
                </a:solidFill>
              </a:rPr>
              <a:t>The contrast is the capability to make a difference between the elements of a picture</a:t>
            </a:r>
            <a:r>
              <a:rPr lang="en-US" sz="4000" dirty="0">
                <a:solidFill>
                  <a:schemeClr val="accent6"/>
                </a:solidFill>
                <a:latin typeface="+mn-lt"/>
              </a:rPr>
              <a:t>. </a:t>
            </a:r>
          </a:p>
        </p:txBody>
      </p:sp>
      <p:pic>
        <p:nvPicPr>
          <p:cNvPr id="7" name="Picture 6" descr="A person riding a horse&#10;&#10;Description automatically generated with medium confidence">
            <a:extLst>
              <a:ext uri="{FF2B5EF4-FFF2-40B4-BE49-F238E27FC236}">
                <a16:creationId xmlns:a16="http://schemas.microsoft.com/office/drawing/2014/main" id="{70A5DFDE-CB38-9B41-927B-354777CDC06C}"/>
              </a:ext>
            </a:extLst>
          </p:cNvPr>
          <p:cNvPicPr>
            <a:picLocks noChangeAspect="1"/>
          </p:cNvPicPr>
          <p:nvPr/>
        </p:nvPicPr>
        <p:blipFill>
          <a:blip r:embed="rId2"/>
          <a:stretch>
            <a:fillRect/>
          </a:stretch>
        </p:blipFill>
        <p:spPr>
          <a:xfrm>
            <a:off x="-37859" y="-804225"/>
            <a:ext cx="12329839" cy="9144000"/>
          </a:xfrm>
          <a:prstGeom prst="rect">
            <a:avLst/>
          </a:prstGeom>
          <a:noFill/>
        </p:spPr>
      </p:pic>
      <p:sp>
        <p:nvSpPr>
          <p:cNvPr id="15" name="Title 1">
            <a:extLst>
              <a:ext uri="{FF2B5EF4-FFF2-40B4-BE49-F238E27FC236}">
                <a16:creationId xmlns:a16="http://schemas.microsoft.com/office/drawing/2014/main" id="{80125A61-2E70-0548-802F-A355F0115550}"/>
              </a:ext>
            </a:extLst>
          </p:cNvPr>
          <p:cNvSpPr txBox="1">
            <a:spLocks/>
          </p:cNvSpPr>
          <p:nvPr/>
        </p:nvSpPr>
        <p:spPr>
          <a:xfrm>
            <a:off x="8736580" y="4880683"/>
            <a:ext cx="3313164" cy="21141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Nova" panose="020F0502020204030204" pitchFamily="34" charset="0"/>
                <a:ea typeface="+mj-ea"/>
                <a:cs typeface="+mj-cs"/>
              </a:defRPr>
            </a:lvl1pPr>
          </a:lstStyle>
          <a:p>
            <a:pPr algn="r"/>
            <a:r>
              <a:rPr lang="en-US" sz="4000" dirty="0">
                <a:solidFill>
                  <a:srgbClr val="FFFFFF"/>
                </a:solidFill>
                <a:latin typeface="+mj-lt"/>
              </a:rPr>
              <a:t>To make (again) a long story short</a:t>
            </a:r>
          </a:p>
        </p:txBody>
      </p:sp>
      <p:sp>
        <p:nvSpPr>
          <p:cNvPr id="16" name="Text Placeholder 2">
            <a:extLst>
              <a:ext uri="{FF2B5EF4-FFF2-40B4-BE49-F238E27FC236}">
                <a16:creationId xmlns:a16="http://schemas.microsoft.com/office/drawing/2014/main" id="{4EDFFB81-505D-614C-AAB6-94DDCD064C30}"/>
              </a:ext>
            </a:extLst>
          </p:cNvPr>
          <p:cNvSpPr txBox="1">
            <a:spLocks/>
          </p:cNvSpPr>
          <p:nvPr/>
        </p:nvSpPr>
        <p:spPr>
          <a:xfrm>
            <a:off x="382376" y="-627517"/>
            <a:ext cx="5744685" cy="472627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Nova" panose="020B05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Nova" panose="020B05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ova" panose="020B05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ova" panose="020B05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BE" sz="4000" dirty="0">
                <a:solidFill>
                  <a:srgbClr val="FFFF00"/>
                </a:solidFill>
              </a:rPr>
              <a:t>The contrast is the capability to make a difference between the elements of a picture</a:t>
            </a:r>
            <a:r>
              <a:rPr lang="en-US" sz="4000" dirty="0">
                <a:solidFill>
                  <a:srgbClr val="FFFF00"/>
                </a:solidFill>
                <a:latin typeface="+mn-lt"/>
              </a:rPr>
              <a:t>. </a:t>
            </a:r>
          </a:p>
        </p:txBody>
      </p:sp>
    </p:spTree>
    <p:extLst>
      <p:ext uri="{BB962C8B-B14F-4D97-AF65-F5344CB8AC3E}">
        <p14:creationId xmlns:p14="http://schemas.microsoft.com/office/powerpoint/2010/main" val="297405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FF1E2A-14FC-DE4D-8F10-4F7121CABFF0}"/>
              </a:ext>
            </a:extLst>
          </p:cNvPr>
          <p:cNvSpPr>
            <a:spLocks noGrp="1"/>
          </p:cNvSpPr>
          <p:nvPr>
            <p:ph type="body" sz="quarter" idx="10"/>
          </p:nvPr>
        </p:nvSpPr>
        <p:spPr>
          <a:xfrm>
            <a:off x="303213" y="361742"/>
            <a:ext cx="11585575" cy="6232734"/>
          </a:xfrm>
        </p:spPr>
        <p:txBody>
          <a:bodyPr anchor="ctr">
            <a:normAutofit/>
          </a:bodyPr>
          <a:lstStyle/>
          <a:p>
            <a:r>
              <a:rPr lang="en-BE" sz="7200" dirty="0"/>
              <a:t>The ZONE SYSTEM</a:t>
            </a:r>
          </a:p>
        </p:txBody>
      </p:sp>
    </p:spTree>
    <p:extLst>
      <p:ext uri="{BB962C8B-B14F-4D97-AF65-F5344CB8AC3E}">
        <p14:creationId xmlns:p14="http://schemas.microsoft.com/office/powerpoint/2010/main" val="2859597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63B31A-9A06-B64F-93A1-304417EABA65}"/>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675CDA6-D3EE-A447-B924-F912F6DA9D59}"/>
              </a:ext>
            </a:extLst>
          </p:cNvPr>
          <p:cNvSpPr/>
          <p:nvPr/>
        </p:nvSpPr>
        <p:spPr>
          <a:xfrm>
            <a:off x="188315" y="4184477"/>
            <a:ext cx="6096000" cy="2308324"/>
          </a:xfrm>
          <a:prstGeom prst="rect">
            <a:avLst/>
          </a:prstGeom>
          <a:solidFill>
            <a:schemeClr val="bg1">
              <a:lumMod val="65000"/>
              <a:lumOff val="35000"/>
              <a:alpha val="90000"/>
            </a:schemeClr>
          </a:solidFill>
        </p:spPr>
        <p:txBody>
          <a:bodyPr>
            <a:spAutoFit/>
          </a:bodyPr>
          <a:lstStyle/>
          <a:p>
            <a:r>
              <a:rPr lang="en-BE" dirty="0">
                <a:solidFill>
                  <a:schemeClr val="tx1">
                    <a:lumMod val="95000"/>
                  </a:schemeClr>
                </a:solidFill>
              </a:rPr>
              <a:t>Every landscape photographer has heard about Ansel Adams. The famous American is mostly known for his black and white photos of Yosemite National Park. </a:t>
            </a:r>
          </a:p>
          <a:p>
            <a:r>
              <a:rPr lang="en-BE" dirty="0">
                <a:solidFill>
                  <a:schemeClr val="tx1">
                    <a:lumMod val="95000"/>
                  </a:schemeClr>
                </a:solidFill>
              </a:rPr>
              <a:t>One of the reasons why Adams is seen as a great photographer is because of his famous zone-system. With this system Adams was able to perfectly control the contrast in his black and white photos. Adams base rule was: “Expose for the shadows; develop for the highlights.”</a:t>
            </a:r>
          </a:p>
        </p:txBody>
      </p:sp>
      <p:pic>
        <p:nvPicPr>
          <p:cNvPr id="6" name="Picture 5">
            <a:extLst>
              <a:ext uri="{FF2B5EF4-FFF2-40B4-BE49-F238E27FC236}">
                <a16:creationId xmlns:a16="http://schemas.microsoft.com/office/drawing/2014/main" id="{411D2E56-A0EE-1348-9229-C3218BE7C253}"/>
              </a:ext>
            </a:extLst>
          </p:cNvPr>
          <p:cNvPicPr>
            <a:picLocks noChangeAspect="1"/>
          </p:cNvPicPr>
          <p:nvPr/>
        </p:nvPicPr>
        <p:blipFill>
          <a:blip r:embed="rId3"/>
          <a:stretch>
            <a:fillRect/>
          </a:stretch>
        </p:blipFill>
        <p:spPr>
          <a:xfrm>
            <a:off x="8922347" y="3267790"/>
            <a:ext cx="3028919" cy="3225011"/>
          </a:xfrm>
          <a:prstGeom prst="rect">
            <a:avLst/>
          </a:prstGeom>
        </p:spPr>
      </p:pic>
    </p:spTree>
    <p:extLst>
      <p:ext uri="{BB962C8B-B14F-4D97-AF65-F5344CB8AC3E}">
        <p14:creationId xmlns:p14="http://schemas.microsoft.com/office/powerpoint/2010/main" val="372839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54627A-25E4-5843-B30E-CD3BFB8B884C}"/>
              </a:ext>
            </a:extLst>
          </p:cNvPr>
          <p:cNvSpPr>
            <a:spLocks noGrp="1"/>
          </p:cNvSpPr>
          <p:nvPr>
            <p:ph type="body" sz="quarter" idx="10"/>
          </p:nvPr>
        </p:nvSpPr>
        <p:spPr>
          <a:xfrm>
            <a:off x="5218487" y="343628"/>
            <a:ext cx="6670301" cy="2603419"/>
          </a:xfrm>
        </p:spPr>
        <p:txBody>
          <a:bodyPr/>
          <a:lstStyle/>
          <a:p>
            <a:r>
              <a:rPr lang="en-BE" dirty="0"/>
              <a:t>Don’t miss the companion article about “High Dynamic range” in the </a:t>
            </a:r>
            <a:r>
              <a:rPr lang="en-BE" dirty="0">
                <a:hlinkClick r:id="rId2"/>
              </a:rPr>
              <a:t>April 2021 edition of the Viewfinders Newsletter</a:t>
            </a:r>
            <a:r>
              <a:rPr lang="en-BE" dirty="0"/>
              <a:t>.  </a:t>
            </a:r>
          </a:p>
        </p:txBody>
      </p:sp>
      <p:pic>
        <p:nvPicPr>
          <p:cNvPr id="4" name="Picture 3">
            <a:extLst>
              <a:ext uri="{FF2B5EF4-FFF2-40B4-BE49-F238E27FC236}">
                <a16:creationId xmlns:a16="http://schemas.microsoft.com/office/drawing/2014/main" id="{ED62B8CD-E12F-4148-82F2-FDB130EEC2EC}"/>
              </a:ext>
            </a:extLst>
          </p:cNvPr>
          <p:cNvPicPr>
            <a:picLocks noChangeAspect="1"/>
          </p:cNvPicPr>
          <p:nvPr/>
        </p:nvPicPr>
        <p:blipFill>
          <a:blip r:embed="rId3"/>
          <a:stretch>
            <a:fillRect/>
          </a:stretch>
        </p:blipFill>
        <p:spPr>
          <a:xfrm>
            <a:off x="0" y="0"/>
            <a:ext cx="4840585" cy="6858000"/>
          </a:xfrm>
          <a:prstGeom prst="rect">
            <a:avLst/>
          </a:prstGeom>
        </p:spPr>
      </p:pic>
      <p:pic>
        <p:nvPicPr>
          <p:cNvPr id="5" name="Picture 4">
            <a:extLst>
              <a:ext uri="{FF2B5EF4-FFF2-40B4-BE49-F238E27FC236}">
                <a16:creationId xmlns:a16="http://schemas.microsoft.com/office/drawing/2014/main" id="{8C9BF925-F052-1245-B75B-F8B18C8725B3}"/>
              </a:ext>
            </a:extLst>
          </p:cNvPr>
          <p:cNvPicPr>
            <a:picLocks noChangeAspect="1"/>
          </p:cNvPicPr>
          <p:nvPr/>
        </p:nvPicPr>
        <p:blipFill>
          <a:blip r:embed="rId4"/>
          <a:stretch>
            <a:fillRect/>
          </a:stretch>
        </p:blipFill>
        <p:spPr>
          <a:xfrm>
            <a:off x="5785089" y="2684957"/>
            <a:ext cx="2615701" cy="3695457"/>
          </a:xfrm>
          <a:prstGeom prst="rect">
            <a:avLst/>
          </a:prstGeom>
        </p:spPr>
      </p:pic>
      <p:pic>
        <p:nvPicPr>
          <p:cNvPr id="6" name="Picture 5">
            <a:extLst>
              <a:ext uri="{FF2B5EF4-FFF2-40B4-BE49-F238E27FC236}">
                <a16:creationId xmlns:a16="http://schemas.microsoft.com/office/drawing/2014/main" id="{CF434A5B-2E12-B342-91AA-D3E478552735}"/>
              </a:ext>
            </a:extLst>
          </p:cNvPr>
          <p:cNvPicPr>
            <a:picLocks noChangeAspect="1"/>
          </p:cNvPicPr>
          <p:nvPr/>
        </p:nvPicPr>
        <p:blipFill>
          <a:blip r:embed="rId5"/>
          <a:stretch>
            <a:fillRect/>
          </a:stretch>
        </p:blipFill>
        <p:spPr>
          <a:xfrm>
            <a:off x="8717860" y="2684957"/>
            <a:ext cx="2611063" cy="3695457"/>
          </a:xfrm>
          <a:prstGeom prst="rect">
            <a:avLst/>
          </a:prstGeom>
        </p:spPr>
      </p:pic>
    </p:spTree>
    <p:extLst>
      <p:ext uri="{BB962C8B-B14F-4D97-AF65-F5344CB8AC3E}">
        <p14:creationId xmlns:p14="http://schemas.microsoft.com/office/powerpoint/2010/main" val="331334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33A3BE-60FA-E449-AF18-EEF1F2561FEB}"/>
              </a:ext>
            </a:extLst>
          </p:cNvPr>
          <p:cNvSpPr>
            <a:spLocks noGrp="1"/>
          </p:cNvSpPr>
          <p:nvPr>
            <p:ph type="body" sz="quarter" idx="10"/>
          </p:nvPr>
        </p:nvSpPr>
        <p:spPr>
          <a:xfrm>
            <a:off x="303214" y="372750"/>
            <a:ext cx="5567584" cy="6221726"/>
          </a:xfrm>
        </p:spPr>
        <p:txBody>
          <a:bodyPr/>
          <a:lstStyle/>
          <a:p>
            <a:r>
              <a:rPr lang="en-BE" dirty="0"/>
              <a:t>Sources</a:t>
            </a:r>
          </a:p>
          <a:p>
            <a:r>
              <a:rPr lang="nl-BE" dirty="0"/>
              <a:t> </a:t>
            </a:r>
            <a:r>
              <a:rPr lang="nl-BE" sz="1600" dirty="0">
                <a:hlinkClick r:id="rId2"/>
              </a:rPr>
              <a:t>CHIAROSCURO — The Dynamic Range Mistake</a:t>
            </a:r>
            <a:endParaRPr lang="nl-BE" sz="1600" dirty="0"/>
          </a:p>
          <a:p>
            <a:r>
              <a:rPr lang="nl-BE" sz="1600" dirty="0">
                <a:hlinkClick r:id="rId3"/>
              </a:rPr>
              <a:t>Wikipedia Dynamic Range</a:t>
            </a:r>
            <a:endParaRPr lang="nl-BE" sz="1600" dirty="0"/>
          </a:p>
          <a:p>
            <a:r>
              <a:rPr lang="nl-BE" sz="1600" dirty="0">
                <a:hlinkClick r:id="rId4"/>
              </a:rPr>
              <a:t>Dynamic Range Photography Explained</a:t>
            </a:r>
            <a:endParaRPr lang="nl-BE" sz="1600" dirty="0"/>
          </a:p>
          <a:p>
            <a:r>
              <a:rPr lang="nl-BE" sz="1600" dirty="0">
                <a:hlinkClick r:id="rId5"/>
              </a:rPr>
              <a:t>DynamicRange and Contrast in Photography</a:t>
            </a:r>
            <a:endParaRPr lang="nl-BE" sz="1600" dirty="0"/>
          </a:p>
          <a:p>
            <a:r>
              <a:rPr lang="nl-BE" sz="1600" dirty="0">
                <a:hlinkClick r:id="rId6"/>
              </a:rPr>
              <a:t>All about Contrast</a:t>
            </a:r>
            <a:endParaRPr lang="nl-BE" sz="1600" dirty="0"/>
          </a:p>
          <a:p>
            <a:r>
              <a:rPr lang="en-US" sz="1600" dirty="0">
                <a:hlinkClick r:id="rId7"/>
              </a:rPr>
              <a:t>How to Use the Ansel Adams Zone System in the Digital World</a:t>
            </a:r>
            <a:endParaRPr lang="en-US" sz="1600" dirty="0"/>
          </a:p>
          <a:p>
            <a:endParaRPr lang="en-BE" sz="1600" dirty="0"/>
          </a:p>
          <a:p>
            <a:r>
              <a:rPr lang="en-BE" dirty="0"/>
              <a:t>Deep Dive</a:t>
            </a:r>
          </a:p>
          <a:p>
            <a:r>
              <a:rPr lang="nl-BE" sz="1600" dirty="0"/>
              <a:t> </a:t>
            </a:r>
            <a:r>
              <a:rPr lang="nl-BE" sz="1600" dirty="0">
                <a:hlinkClick r:id="rId8"/>
              </a:rPr>
              <a:t>Diving into Dynamic Range</a:t>
            </a:r>
            <a:endParaRPr lang="nl-BE" sz="1600" dirty="0"/>
          </a:p>
        </p:txBody>
      </p:sp>
      <p:pic>
        <p:nvPicPr>
          <p:cNvPr id="7" name="Picture 6" descr="A picture containing outdoor, city&#10;&#10;Description automatically generated">
            <a:extLst>
              <a:ext uri="{FF2B5EF4-FFF2-40B4-BE49-F238E27FC236}">
                <a16:creationId xmlns:a16="http://schemas.microsoft.com/office/drawing/2014/main" id="{ED7A2111-F381-9247-B2CE-342865390068}"/>
              </a:ext>
            </a:extLst>
          </p:cNvPr>
          <p:cNvPicPr>
            <a:picLocks noChangeAspect="1"/>
          </p:cNvPicPr>
          <p:nvPr/>
        </p:nvPicPr>
        <p:blipFill>
          <a:blip r:embed="rId9"/>
          <a:stretch>
            <a:fillRect/>
          </a:stretch>
        </p:blipFill>
        <p:spPr>
          <a:xfrm>
            <a:off x="7154711" y="311150"/>
            <a:ext cx="4673600" cy="6235700"/>
          </a:xfrm>
          <a:prstGeom prst="rect">
            <a:avLst/>
          </a:prstGeom>
        </p:spPr>
      </p:pic>
    </p:spTree>
    <p:extLst>
      <p:ext uri="{BB962C8B-B14F-4D97-AF65-F5344CB8AC3E}">
        <p14:creationId xmlns:p14="http://schemas.microsoft.com/office/powerpoint/2010/main" val="46363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7C32B92-1296-EB49-B305-F73159F2BD0C}"/>
              </a:ext>
            </a:extLst>
          </p:cNvPr>
          <p:cNvPicPr>
            <a:picLocks noChangeAspect="1"/>
          </p:cNvPicPr>
          <p:nvPr/>
        </p:nvPicPr>
        <p:blipFill rotWithShape="1">
          <a:blip r:embed="rId2"/>
          <a:srcRect t="15730"/>
          <a:stretch/>
        </p:blipFill>
        <p:spPr>
          <a:xfrm>
            <a:off x="20" y="-22"/>
            <a:ext cx="12191977" cy="6858022"/>
          </a:xfrm>
          <a:prstGeom prst="rect">
            <a:avLst/>
          </a:prstGeom>
        </p:spPr>
      </p:pic>
      <p:sp>
        <p:nvSpPr>
          <p:cNvPr id="32" name="Rectangle 3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7771C-D5C7-C247-AF50-6C887207BE19}"/>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Follow Me on</a:t>
            </a:r>
          </a:p>
        </p:txBody>
      </p:sp>
      <p:sp>
        <p:nvSpPr>
          <p:cNvPr id="5" name="Subtitle 4">
            <a:extLst>
              <a:ext uri="{FF2B5EF4-FFF2-40B4-BE49-F238E27FC236}">
                <a16:creationId xmlns:a16="http://schemas.microsoft.com/office/drawing/2014/main" id="{87C231F3-B418-CE4A-9DA7-481041648B6E}"/>
              </a:ext>
            </a:extLst>
          </p:cNvPr>
          <p:cNvSpPr>
            <a:spLocks noGrp="1"/>
          </p:cNvSpPr>
          <p:nvPr>
            <p:ph type="subTitle" idx="1"/>
          </p:nvPr>
        </p:nvSpPr>
        <p:spPr>
          <a:xfrm>
            <a:off x="643466" y="4551037"/>
            <a:ext cx="5449479" cy="1578054"/>
          </a:xfrm>
        </p:spPr>
        <p:txBody>
          <a:bodyPr anchor="b">
            <a:normAutofit/>
          </a:bodyPr>
          <a:lstStyle/>
          <a:p>
            <a:pPr algn="l"/>
            <a:r>
              <a:rPr lang="en-BE" sz="2000">
                <a:solidFill>
                  <a:srgbClr val="FFFFFF"/>
                </a:solidFill>
                <a:hlinkClick r:id="rId3">
                  <a:extLst>
                    <a:ext uri="{A12FA001-AC4F-418D-AE19-62706E023703}">
                      <ahyp:hlinkClr xmlns:ahyp="http://schemas.microsoft.com/office/drawing/2018/hyperlinkcolor" val="tx"/>
                    </a:ext>
                  </a:extLst>
                </a:hlinkClick>
              </a:rPr>
              <a:t>Instagram </a:t>
            </a:r>
            <a:r>
              <a:rPr lang="en-GB" sz="2000">
                <a:solidFill>
                  <a:srgbClr val="FFFFFF"/>
                </a:solidFill>
                <a:hlinkClick r:id="rId3">
                  <a:extLst>
                    <a:ext uri="{A12FA001-AC4F-418D-AE19-62706E023703}">
                      <ahyp:hlinkClr xmlns:ahyp="http://schemas.microsoft.com/office/drawing/2018/hyperlinkcolor" val="tx"/>
                    </a:ext>
                  </a:extLst>
                </a:hlinkClick>
              </a:rPr>
              <a:t>philippecphoto</a:t>
            </a:r>
            <a:endParaRPr lang="en-BE" sz="2000">
              <a:solidFill>
                <a:srgbClr val="FFFFFF"/>
              </a:solidFill>
            </a:endParaRPr>
          </a:p>
          <a:p>
            <a:pPr algn="l"/>
            <a:r>
              <a:rPr lang="en-BE" sz="2000">
                <a:solidFill>
                  <a:srgbClr val="FFFFFF"/>
                </a:solidFill>
                <a:hlinkClick r:id="rId4">
                  <a:extLst>
                    <a:ext uri="{A12FA001-AC4F-418D-AE19-62706E023703}">
                      <ahyp:hlinkClr xmlns:ahyp="http://schemas.microsoft.com/office/drawing/2018/hyperlinkcolor" val="tx"/>
                    </a:ext>
                  </a:extLst>
                </a:hlinkClick>
              </a:rPr>
              <a:t>Facebook </a:t>
            </a:r>
            <a:r>
              <a:rPr lang="en-GB" sz="2000">
                <a:solidFill>
                  <a:srgbClr val="FFFFFF"/>
                </a:solidFill>
                <a:hlinkClick r:id="rId4">
                  <a:extLst>
                    <a:ext uri="{A12FA001-AC4F-418D-AE19-62706E023703}">
                      <ahyp:hlinkClr xmlns:ahyp="http://schemas.microsoft.com/office/drawing/2018/hyperlinkcolor" val="tx"/>
                    </a:ext>
                  </a:extLst>
                </a:hlinkClick>
              </a:rPr>
              <a:t>PhilippeCPhotographie</a:t>
            </a:r>
            <a:endParaRPr lang="en-BE" sz="2000">
              <a:solidFill>
                <a:srgbClr val="FFFFFF"/>
              </a:solidFill>
            </a:endParaRPr>
          </a:p>
          <a:p>
            <a:pPr algn="l"/>
            <a:r>
              <a:rPr lang="en-BE" sz="2000">
                <a:solidFill>
                  <a:srgbClr val="FFFFFF"/>
                </a:solidFill>
                <a:hlinkClick r:id="rId5">
                  <a:extLst>
                    <a:ext uri="{A12FA001-AC4F-418D-AE19-62706E023703}">
                      <ahyp:hlinkClr xmlns:ahyp="http://schemas.microsoft.com/office/drawing/2018/hyperlinkcolor" val="tx"/>
                    </a:ext>
                  </a:extLst>
                </a:hlinkClick>
              </a:rPr>
              <a:t>Web photos.philippec.be</a:t>
            </a:r>
            <a:endParaRPr lang="en-BE" sz="2000">
              <a:solidFill>
                <a:srgbClr val="FFFFFF"/>
              </a:solidFill>
            </a:endParaRPr>
          </a:p>
          <a:p>
            <a:pPr algn="l"/>
            <a:r>
              <a:rPr lang="en-BE" sz="2000">
                <a:solidFill>
                  <a:srgbClr val="FFFFFF"/>
                </a:solidFill>
                <a:hlinkClick r:id="rId6">
                  <a:extLst>
                    <a:ext uri="{A12FA001-AC4F-418D-AE19-62706E023703}">
                      <ahyp:hlinkClr xmlns:ahyp="http://schemas.microsoft.com/office/drawing/2018/hyperlinkcolor" val="tx"/>
                    </a:ext>
                  </a:extLst>
                </a:hlinkClick>
              </a:rPr>
              <a:t>Flickr philippephotos</a:t>
            </a:r>
            <a:endParaRPr lang="en-BE" sz="2000">
              <a:solidFill>
                <a:srgbClr val="FFFFFF"/>
              </a:solidFill>
            </a:endParaRPr>
          </a:p>
        </p:txBody>
      </p:sp>
      <p:sp>
        <p:nvSpPr>
          <p:cNvPr id="34" name="Rectangle 3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0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a painting&#10;&#10;Description automatically generated with low confidence">
            <a:extLst>
              <a:ext uri="{FF2B5EF4-FFF2-40B4-BE49-F238E27FC236}">
                <a16:creationId xmlns:a16="http://schemas.microsoft.com/office/drawing/2014/main" id="{5E518C97-7241-534D-8ECD-4A07F451F397}"/>
              </a:ext>
            </a:extLst>
          </p:cNvPr>
          <p:cNvPicPr>
            <a:picLocks noChangeAspect="1"/>
          </p:cNvPicPr>
          <p:nvPr/>
        </p:nvPicPr>
        <p:blipFill rotWithShape="1">
          <a:blip r:embed="rId2">
            <a:alphaModFix/>
          </a:blip>
          <a:srcRect t="4271" b="11459"/>
          <a:stretch/>
        </p:blipFill>
        <p:spPr>
          <a:xfrm>
            <a:off x="19" y="10"/>
            <a:ext cx="12191979" cy="6857990"/>
          </a:xfrm>
          <a:prstGeom prst="rect">
            <a:avLst/>
          </a:prstGeom>
        </p:spPr>
      </p:pic>
      <p:sp>
        <p:nvSpPr>
          <p:cNvPr id="4" name="Title 1">
            <a:extLst>
              <a:ext uri="{FF2B5EF4-FFF2-40B4-BE49-F238E27FC236}">
                <a16:creationId xmlns:a16="http://schemas.microsoft.com/office/drawing/2014/main" id="{9C3C150E-82E0-5F45-BDF5-F4AEBC628D10}"/>
              </a:ext>
            </a:extLst>
          </p:cNvPr>
          <p:cNvSpPr txBox="1">
            <a:spLocks/>
          </p:cNvSpPr>
          <p:nvPr/>
        </p:nvSpPr>
        <p:spPr>
          <a:xfrm>
            <a:off x="0" y="5596128"/>
            <a:ext cx="12192000" cy="1261872"/>
          </a:xfrm>
          <a:prstGeom prst="rect">
            <a:avLst/>
          </a:prstGeom>
          <a:solidFill>
            <a:schemeClr val="bg1">
              <a:lumMod val="65000"/>
              <a:lumOff val="35000"/>
              <a:alpha val="67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Nova" panose="020F0502020204030204" pitchFamily="34" charset="0"/>
                <a:ea typeface="+mj-ea"/>
                <a:cs typeface="+mj-cs"/>
              </a:defRPr>
            </a:lvl1pPr>
          </a:lstStyle>
          <a:p>
            <a:pPr algn="l"/>
            <a:r>
              <a:rPr lang="en-US" sz="4800" dirty="0">
                <a:solidFill>
                  <a:schemeClr val="tx1">
                    <a:lumMod val="85000"/>
                    <a:lumOff val="15000"/>
                  </a:schemeClr>
                </a:solidFill>
                <a:latin typeface="+mj-lt"/>
              </a:rPr>
              <a:t>   Thank You !</a:t>
            </a:r>
          </a:p>
        </p:txBody>
      </p:sp>
    </p:spTree>
    <p:extLst>
      <p:ext uri="{BB962C8B-B14F-4D97-AF65-F5344CB8AC3E}">
        <p14:creationId xmlns:p14="http://schemas.microsoft.com/office/powerpoint/2010/main" val="55094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FF1111D9-8557-2548-A862-405EDE937119}"/>
              </a:ext>
            </a:extLst>
          </p:cNvPr>
          <p:cNvPicPr>
            <a:picLocks noChangeAspect="1"/>
          </p:cNvPicPr>
          <p:nvPr/>
        </p:nvPicPr>
        <p:blipFill>
          <a:blip r:embed="rId2"/>
          <a:stretch>
            <a:fillRect/>
          </a:stretch>
        </p:blipFill>
        <p:spPr>
          <a:xfrm>
            <a:off x="-104502" y="-330926"/>
            <a:ext cx="12296502" cy="7663543"/>
          </a:xfrm>
          <a:prstGeom prst="rect">
            <a:avLst/>
          </a:prstGeom>
        </p:spPr>
      </p:pic>
      <p:sp>
        <p:nvSpPr>
          <p:cNvPr id="3" name="Text Placeholder 2">
            <a:extLst>
              <a:ext uri="{FF2B5EF4-FFF2-40B4-BE49-F238E27FC236}">
                <a16:creationId xmlns:a16="http://schemas.microsoft.com/office/drawing/2014/main" id="{871F3D76-B41F-2F4B-9A70-23C47C33BFD9}"/>
              </a:ext>
            </a:extLst>
          </p:cNvPr>
          <p:cNvSpPr>
            <a:spLocks noGrp="1"/>
          </p:cNvSpPr>
          <p:nvPr>
            <p:ph type="body" sz="quarter" idx="10"/>
          </p:nvPr>
        </p:nvSpPr>
        <p:spPr>
          <a:xfrm>
            <a:off x="6233751" y="243840"/>
            <a:ext cx="5505404" cy="4728754"/>
          </a:xfrm>
          <a:solidFill>
            <a:srgbClr val="000000">
              <a:alpha val="63922"/>
            </a:srgbClr>
          </a:solidFill>
        </p:spPr>
        <p:txBody>
          <a:bodyPr/>
          <a:lstStyle/>
          <a:p>
            <a:r>
              <a:rPr lang="en-BE" dirty="0"/>
              <a:t>There’s no such thing as a correct exposure. </a:t>
            </a:r>
          </a:p>
          <a:p>
            <a:r>
              <a:rPr lang="en-BE" dirty="0"/>
              <a:t>The right exposure is not an objective thruth, it’s a matter of opinion. </a:t>
            </a:r>
          </a:p>
          <a:p>
            <a:r>
              <a:rPr lang="en-BE" dirty="0"/>
              <a:t>Use exposure to create the feelings that you want. </a:t>
            </a:r>
          </a:p>
          <a:p>
            <a:br>
              <a:rPr lang="en-BE" dirty="0"/>
            </a:br>
            <a:r>
              <a:rPr lang="en-US" sz="1600" i="1" dirty="0"/>
              <a:t>CHIAROSCURO — The Dynamic Range Mistake</a:t>
            </a:r>
            <a:br>
              <a:rPr lang="en-US" sz="1600" i="1" dirty="0"/>
            </a:br>
            <a:r>
              <a:rPr lang="en-US" sz="1600" i="1" dirty="0"/>
              <a:t>Jamie Windsor</a:t>
            </a:r>
            <a:endParaRPr lang="en-US" i="1" dirty="0"/>
          </a:p>
        </p:txBody>
      </p:sp>
    </p:spTree>
    <p:extLst>
      <p:ext uri="{BB962C8B-B14F-4D97-AF65-F5344CB8AC3E}">
        <p14:creationId xmlns:p14="http://schemas.microsoft.com/office/powerpoint/2010/main" val="292481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descr="A tree in a field&#10;&#10;Description automatically generated with low confidence">
            <a:extLst>
              <a:ext uri="{FF2B5EF4-FFF2-40B4-BE49-F238E27FC236}">
                <a16:creationId xmlns:a16="http://schemas.microsoft.com/office/drawing/2014/main" id="{C6C6C791-7CB7-5F4C-B410-9E1FDB0DA0F3}"/>
              </a:ext>
            </a:extLst>
          </p:cNvPr>
          <p:cNvPicPr>
            <a:picLocks noChangeAspect="1"/>
          </p:cNvPicPr>
          <p:nvPr/>
        </p:nvPicPr>
        <p:blipFill>
          <a:blip r:embed="rId2"/>
          <a:stretch>
            <a:fillRect/>
          </a:stretch>
        </p:blipFill>
        <p:spPr>
          <a:xfrm>
            <a:off x="0" y="-907746"/>
            <a:ext cx="12192000" cy="8126016"/>
          </a:xfrm>
          <a:prstGeom prst="rect">
            <a:avLst/>
          </a:prstGeom>
        </p:spPr>
      </p:pic>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21946F1F-EBD2-C949-9352-12DD7E86130F}"/>
                  </a:ext>
                </a:extLst>
              </p:cNvPr>
              <p:cNvGraphicFramePr>
                <a:graphicFrameLocks noChangeAspect="1"/>
              </p:cNvGraphicFramePr>
              <p:nvPr>
                <p:extLst>
                  <p:ext uri="{D42A27DB-BD31-4B8C-83A1-F6EECF244321}">
                    <p14:modId xmlns:p14="http://schemas.microsoft.com/office/powerpoint/2010/main" val="2659175696"/>
                  </p:ext>
                </p:extLst>
              </p:nvPr>
            </p:nvGraphicFramePr>
            <p:xfrm>
              <a:off x="9925584" y="366925"/>
              <a:ext cx="2050119" cy="1153192"/>
            </p:xfrm>
            <a:graphic>
              <a:graphicData uri="http://schemas.microsoft.com/office/powerpoint/2016/sectionzoom">
                <psez:sectionZm>
                  <psez:sectionZmObj sectionId="{977E7BC5-D96C-9F4E-8691-76A8EFCB7F17}">
                    <psez:zmPr id="{8246F68A-F5C7-C448-879F-F56890036DC6}" transitionDur="1000">
                      <p166:blipFill xmlns:p166="http://schemas.microsoft.com/office/powerpoint/2016/6/main">
                        <a:blip r:embed="rId3"/>
                        <a:stretch>
                          <a:fillRect/>
                        </a:stretch>
                      </p166:blipFill>
                      <p166:spPr xmlns:p166="http://schemas.microsoft.com/office/powerpoint/2016/6/main">
                        <a:xfrm>
                          <a:off x="0" y="0"/>
                          <a:ext cx="2050119" cy="1153192"/>
                        </a:xfrm>
                        <a:prstGeom prst="rect">
                          <a:avLst/>
                        </a:prstGeom>
                        <a:ln w="3175">
                          <a:solidFill>
                            <a:prstClr val="ltGray"/>
                          </a:solidFill>
                        </a:ln>
                      </p166:spPr>
                    </psez:zmPr>
                  </psez:sectionZmObj>
                </psez:sectionZm>
              </a:graphicData>
            </a:graphic>
          </p:graphicFrame>
        </mc:Choice>
        <mc:Fallback>
          <p:pic>
            <p:nvPicPr>
              <p:cNvPr id="5" name="Section Zoom 4">
                <a:hlinkClick r:id="rId4" action="ppaction://hlinksldjump"/>
                <a:extLst>
                  <a:ext uri="{FF2B5EF4-FFF2-40B4-BE49-F238E27FC236}">
                    <a16:creationId xmlns:a16="http://schemas.microsoft.com/office/drawing/2014/main" id="{21946F1F-EBD2-C949-9352-12DD7E86130F}"/>
                  </a:ext>
                </a:extLst>
              </p:cNvPr>
              <p:cNvPicPr>
                <a:picLocks noGrp="1" noRot="1" noChangeAspect="1" noMove="1" noResize="1" noEditPoints="1" noAdjustHandles="1" noChangeArrowheads="1" noChangeShapeType="1"/>
              </p:cNvPicPr>
              <p:nvPr/>
            </p:nvPicPr>
            <p:blipFill>
              <a:blip r:embed="rId3"/>
              <a:stretch>
                <a:fillRect/>
              </a:stretch>
            </p:blipFill>
            <p:spPr>
              <a:xfrm>
                <a:off x="9925584" y="366925"/>
                <a:ext cx="2050119" cy="1153192"/>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7" name="Section Zoom 6">
                <a:extLst>
                  <a:ext uri="{FF2B5EF4-FFF2-40B4-BE49-F238E27FC236}">
                    <a16:creationId xmlns:a16="http://schemas.microsoft.com/office/drawing/2014/main" id="{89255E47-3A20-044F-A100-AE60B98AC69B}"/>
                  </a:ext>
                </a:extLst>
              </p:cNvPr>
              <p:cNvGraphicFramePr>
                <a:graphicFrameLocks noChangeAspect="1"/>
              </p:cNvGraphicFramePr>
              <p:nvPr>
                <p:extLst>
                  <p:ext uri="{D42A27DB-BD31-4B8C-83A1-F6EECF244321}">
                    <p14:modId xmlns:p14="http://schemas.microsoft.com/office/powerpoint/2010/main" val="2330640984"/>
                  </p:ext>
                </p:extLst>
              </p:nvPr>
            </p:nvGraphicFramePr>
            <p:xfrm>
              <a:off x="9925584" y="1634511"/>
              <a:ext cx="2050119" cy="1153192"/>
            </p:xfrm>
            <a:graphic>
              <a:graphicData uri="http://schemas.microsoft.com/office/powerpoint/2016/sectionzoom">
                <psez:sectionZm>
                  <psez:sectionZmObj sectionId="{46C550E7-A569-E545-A6EA-150FB2118F75}">
                    <psez:zmPr id="{096175DD-A7CF-5E46-8155-FEB7A2AFFB0F}" transitionDur="1000">
                      <p166:blipFill xmlns:p166="http://schemas.microsoft.com/office/powerpoint/2016/6/main">
                        <a:blip r:embed="rId5"/>
                        <a:stretch>
                          <a:fillRect/>
                        </a:stretch>
                      </p166:blipFill>
                      <p166:spPr xmlns:p166="http://schemas.microsoft.com/office/powerpoint/2016/6/main">
                        <a:xfrm>
                          <a:off x="0" y="0"/>
                          <a:ext cx="2050119" cy="1153192"/>
                        </a:xfrm>
                        <a:prstGeom prst="rect">
                          <a:avLst/>
                        </a:prstGeom>
                        <a:ln w="3175">
                          <a:solidFill>
                            <a:prstClr val="ltGray"/>
                          </a:solidFill>
                        </a:ln>
                      </p166:spPr>
                    </psez:zmPr>
                  </psez:sectionZmObj>
                </psez:sectionZm>
              </a:graphicData>
            </a:graphic>
          </p:graphicFrame>
        </mc:Choice>
        <mc:Fallback>
          <p:pic>
            <p:nvPicPr>
              <p:cNvPr id="7" name="Section Zoom 6">
                <a:hlinkClick r:id="rId6" action="ppaction://hlinksldjump"/>
                <a:extLst>
                  <a:ext uri="{FF2B5EF4-FFF2-40B4-BE49-F238E27FC236}">
                    <a16:creationId xmlns:a16="http://schemas.microsoft.com/office/drawing/2014/main" id="{89255E47-3A20-044F-A100-AE60B98AC69B}"/>
                  </a:ext>
                </a:extLst>
              </p:cNvPr>
              <p:cNvPicPr>
                <a:picLocks noGrp="1" noRot="1" noChangeAspect="1" noMove="1" noResize="1" noEditPoints="1" noAdjustHandles="1" noChangeArrowheads="1" noChangeShapeType="1"/>
              </p:cNvPicPr>
              <p:nvPr/>
            </p:nvPicPr>
            <p:blipFill>
              <a:blip r:embed="rId5"/>
              <a:stretch>
                <a:fillRect/>
              </a:stretch>
            </p:blipFill>
            <p:spPr>
              <a:xfrm>
                <a:off x="9925584" y="1634511"/>
                <a:ext cx="2050119" cy="1153192"/>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9" name="Section Zoom 8">
                <a:extLst>
                  <a:ext uri="{FF2B5EF4-FFF2-40B4-BE49-F238E27FC236}">
                    <a16:creationId xmlns:a16="http://schemas.microsoft.com/office/drawing/2014/main" id="{BC22FA8E-F4BD-3D47-AF6B-7902A3E69EA1}"/>
                  </a:ext>
                </a:extLst>
              </p:cNvPr>
              <p:cNvGraphicFramePr>
                <a:graphicFrameLocks noChangeAspect="1"/>
              </p:cNvGraphicFramePr>
              <p:nvPr>
                <p:extLst>
                  <p:ext uri="{D42A27DB-BD31-4B8C-83A1-F6EECF244321}">
                    <p14:modId xmlns:p14="http://schemas.microsoft.com/office/powerpoint/2010/main" val="2877308582"/>
                  </p:ext>
                </p:extLst>
              </p:nvPr>
            </p:nvGraphicFramePr>
            <p:xfrm>
              <a:off x="9925584" y="2902540"/>
              <a:ext cx="2050119" cy="1153192"/>
            </p:xfrm>
            <a:graphic>
              <a:graphicData uri="http://schemas.microsoft.com/office/powerpoint/2016/sectionzoom">
                <psez:sectionZm>
                  <psez:sectionZmObj sectionId="{2B6F9528-4954-7E4E-92BE-2B50963F1A4F}">
                    <psez:zmPr id="{B93A3C7F-BF21-E447-99A9-37A95E9B0D56}" transitionDur="1000">
                      <p166:blipFill xmlns:p166="http://schemas.microsoft.com/office/powerpoint/2016/6/main">
                        <a:blip r:embed="rId7"/>
                        <a:stretch>
                          <a:fillRect/>
                        </a:stretch>
                      </p166:blipFill>
                      <p166:spPr xmlns:p166="http://schemas.microsoft.com/office/powerpoint/2016/6/main">
                        <a:xfrm>
                          <a:off x="0" y="0"/>
                          <a:ext cx="2050119" cy="1153192"/>
                        </a:xfrm>
                        <a:prstGeom prst="rect">
                          <a:avLst/>
                        </a:prstGeom>
                        <a:ln w="3175">
                          <a:solidFill>
                            <a:prstClr val="ltGray"/>
                          </a:solidFill>
                        </a:ln>
                      </p166:spPr>
                    </psez:zmPr>
                  </psez:sectionZmObj>
                </psez:sectionZm>
              </a:graphicData>
            </a:graphic>
          </p:graphicFrame>
        </mc:Choice>
        <mc:Fallback>
          <p:pic>
            <p:nvPicPr>
              <p:cNvPr id="9" name="Section Zoom 8">
                <a:hlinkClick r:id="rId8" action="ppaction://hlinksldjump"/>
                <a:extLst>
                  <a:ext uri="{FF2B5EF4-FFF2-40B4-BE49-F238E27FC236}">
                    <a16:creationId xmlns:a16="http://schemas.microsoft.com/office/drawing/2014/main" id="{BC22FA8E-F4BD-3D47-AF6B-7902A3E69EA1}"/>
                  </a:ext>
                </a:extLst>
              </p:cNvPr>
              <p:cNvPicPr>
                <a:picLocks noGrp="1" noRot="1" noChangeAspect="1" noMove="1" noResize="1" noEditPoints="1" noAdjustHandles="1" noChangeArrowheads="1" noChangeShapeType="1"/>
              </p:cNvPicPr>
              <p:nvPr/>
            </p:nvPicPr>
            <p:blipFill>
              <a:blip r:embed="rId7"/>
              <a:stretch>
                <a:fillRect/>
              </a:stretch>
            </p:blipFill>
            <p:spPr>
              <a:xfrm>
                <a:off x="9925584" y="2902540"/>
                <a:ext cx="2050119" cy="1153192"/>
              </a:xfrm>
              <a:prstGeom prst="rect">
                <a:avLst/>
              </a:prstGeom>
              <a:ln w="3175">
                <a:solidFill>
                  <a:prstClr val="ltGray"/>
                </a:solidFill>
              </a:ln>
            </p:spPr>
          </p:pic>
        </mc:Fallback>
      </mc:AlternateContent>
    </p:spTree>
    <p:extLst>
      <p:ext uri="{BB962C8B-B14F-4D97-AF65-F5344CB8AC3E}">
        <p14:creationId xmlns:p14="http://schemas.microsoft.com/office/powerpoint/2010/main" val="4230666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FF1E2A-14FC-DE4D-8F10-4F7121CABFF0}"/>
              </a:ext>
            </a:extLst>
          </p:cNvPr>
          <p:cNvSpPr>
            <a:spLocks noGrp="1"/>
          </p:cNvSpPr>
          <p:nvPr>
            <p:ph type="body" sz="quarter" idx="10"/>
          </p:nvPr>
        </p:nvSpPr>
        <p:spPr>
          <a:xfrm>
            <a:off x="303213" y="361742"/>
            <a:ext cx="11585575" cy="6232734"/>
          </a:xfrm>
        </p:spPr>
        <p:txBody>
          <a:bodyPr anchor="ctr">
            <a:normAutofit/>
          </a:bodyPr>
          <a:lstStyle/>
          <a:p>
            <a:r>
              <a:rPr lang="en-BE" sz="11500" dirty="0"/>
              <a:t>Dynamic Range</a:t>
            </a:r>
          </a:p>
        </p:txBody>
      </p:sp>
    </p:spTree>
    <p:extLst>
      <p:ext uri="{BB962C8B-B14F-4D97-AF65-F5344CB8AC3E}">
        <p14:creationId xmlns:p14="http://schemas.microsoft.com/office/powerpoint/2010/main" val="45176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2D0B-97AC-F04F-BA16-458E82ED7B60}"/>
              </a:ext>
            </a:extLst>
          </p:cNvPr>
          <p:cNvSpPr>
            <a:spLocks noGrp="1"/>
          </p:cNvSpPr>
          <p:nvPr>
            <p:ph type="title"/>
          </p:nvPr>
        </p:nvSpPr>
        <p:spPr>
          <a:xfrm>
            <a:off x="303007" y="419687"/>
            <a:ext cx="11585986" cy="2865164"/>
          </a:xfrm>
        </p:spPr>
        <p:txBody>
          <a:bodyPr>
            <a:noAutofit/>
          </a:bodyPr>
          <a:lstStyle/>
          <a:p>
            <a:r>
              <a:rPr lang="en-US" sz="2800" b="1" dirty="0"/>
              <a:t>Dynamic range</a:t>
            </a:r>
            <a:r>
              <a:rPr lang="en-US" sz="2800" dirty="0"/>
              <a:t> is the </a:t>
            </a:r>
            <a:r>
              <a:rPr lang="en-US" sz="2800" dirty="0">
                <a:hlinkClick r:id="rId2" tooltip="Ratio"/>
              </a:rPr>
              <a:t>ratio</a:t>
            </a:r>
            <a:r>
              <a:rPr lang="en-US" sz="2800" dirty="0"/>
              <a:t> between the largest and smallest values that a certain quantity can assume. It is often used in the context of </a:t>
            </a:r>
            <a:r>
              <a:rPr lang="en-US" sz="2800" dirty="0">
                <a:hlinkClick r:id="rId3" tooltip="Signal (electrical engineering)"/>
              </a:rPr>
              <a:t>signals</a:t>
            </a:r>
            <a:r>
              <a:rPr lang="en-US" sz="2800" dirty="0"/>
              <a:t>, like </a:t>
            </a:r>
            <a:r>
              <a:rPr lang="en-US" sz="2800" dirty="0">
                <a:hlinkClick r:id="rId4" tooltip="Sound"/>
              </a:rPr>
              <a:t>sound</a:t>
            </a:r>
            <a:r>
              <a:rPr lang="en-US" sz="2800" dirty="0"/>
              <a:t> and </a:t>
            </a:r>
            <a:r>
              <a:rPr lang="en-US" sz="2800" dirty="0">
                <a:hlinkClick r:id="rId5" tooltip="Light"/>
              </a:rPr>
              <a:t>light</a:t>
            </a:r>
            <a:r>
              <a:rPr lang="en-US" sz="2800" dirty="0"/>
              <a:t>. It is measured either as a ratio or as a </a:t>
            </a:r>
            <a:r>
              <a:rPr lang="en-US" sz="2800" dirty="0">
                <a:hlinkClick r:id="rId6"/>
              </a:rPr>
              <a:t>base-10</a:t>
            </a:r>
            <a:r>
              <a:rPr lang="en-US" sz="2800" dirty="0"/>
              <a:t> (</a:t>
            </a:r>
            <a:r>
              <a:rPr lang="en-US" sz="2800" dirty="0">
                <a:hlinkClick r:id="rId7" tooltip="Decibel"/>
              </a:rPr>
              <a:t>decibel</a:t>
            </a:r>
            <a:r>
              <a:rPr lang="en-US" sz="2800" dirty="0"/>
              <a:t>) or </a:t>
            </a:r>
            <a:r>
              <a:rPr lang="en-US" sz="2800" dirty="0">
                <a:hlinkClick r:id="rId8"/>
              </a:rPr>
              <a:t>base-2</a:t>
            </a:r>
            <a:r>
              <a:rPr lang="en-US" sz="2800" dirty="0"/>
              <a:t> (doublings, </a:t>
            </a:r>
            <a:r>
              <a:rPr lang="en-US" sz="2800" dirty="0">
                <a:hlinkClick r:id="rId9" tooltip="Bit"/>
              </a:rPr>
              <a:t>bits</a:t>
            </a:r>
            <a:r>
              <a:rPr lang="en-US" sz="2800" dirty="0"/>
              <a:t> or </a:t>
            </a:r>
            <a:r>
              <a:rPr lang="en-US" sz="2800" dirty="0">
                <a:solidFill>
                  <a:srgbClr val="FFFF00"/>
                </a:solidFill>
                <a:hlinkClick r:id="rId10">
                  <a:extLst>
                    <a:ext uri="{A12FA001-AC4F-418D-AE19-62706E023703}">
                      <ahyp:hlinkClr xmlns:ahyp="http://schemas.microsoft.com/office/drawing/2018/hyperlinkcolor" val="tx"/>
                    </a:ext>
                  </a:extLst>
                </a:hlinkClick>
              </a:rPr>
              <a:t>stops</a:t>
            </a:r>
            <a:r>
              <a:rPr lang="en-US" sz="2800" dirty="0"/>
              <a:t>) </a:t>
            </a:r>
            <a:r>
              <a:rPr lang="en-US" sz="2800" dirty="0">
                <a:hlinkClick r:id="rId11"/>
              </a:rPr>
              <a:t>logarithmic</a:t>
            </a:r>
            <a:r>
              <a:rPr lang="en-US" sz="2800" dirty="0"/>
              <a:t> value of the difference between the smallest and largest signal values.</a:t>
            </a:r>
            <a:endParaRPr lang="en-BE" sz="2800" dirty="0"/>
          </a:p>
        </p:txBody>
      </p:sp>
      <p:sp>
        <p:nvSpPr>
          <p:cNvPr id="6" name="Rectangle 5">
            <a:extLst>
              <a:ext uri="{FF2B5EF4-FFF2-40B4-BE49-F238E27FC236}">
                <a16:creationId xmlns:a16="http://schemas.microsoft.com/office/drawing/2014/main" id="{E261E524-9D31-A142-9C49-6BCE3E18AA40}"/>
              </a:ext>
            </a:extLst>
          </p:cNvPr>
          <p:cNvSpPr/>
          <p:nvPr/>
        </p:nvSpPr>
        <p:spPr>
          <a:xfrm>
            <a:off x="361101" y="3511752"/>
            <a:ext cx="11527892" cy="3046988"/>
          </a:xfrm>
          <a:prstGeom prst="rect">
            <a:avLst/>
          </a:prstGeom>
        </p:spPr>
        <p:txBody>
          <a:bodyPr wrap="square">
            <a:spAutoFit/>
          </a:bodyPr>
          <a:lstStyle/>
          <a:p>
            <a:r>
              <a:rPr lang="en-US" sz="2400" dirty="0">
                <a:solidFill>
                  <a:srgbClr val="FFFF00"/>
                </a:solidFill>
                <a:latin typeface="lato"/>
              </a:rPr>
              <a:t>Dynamic range is the range from brightest to darkest visible area of an image. The human eye can see brighter and darker areas than can be captured on a sensor, but the more dynamic range a sensor is capable of capturing, the greater the range that will be represented in the image. Sensors with more dynamic range provide greater latitude for shadow and highlight recovery. </a:t>
            </a:r>
            <a:br>
              <a:rPr lang="en-US" sz="2400" dirty="0">
                <a:solidFill>
                  <a:srgbClr val="FFFF00"/>
                </a:solidFill>
                <a:latin typeface="lato"/>
              </a:rPr>
            </a:br>
            <a:r>
              <a:rPr lang="en-BE" sz="2400" dirty="0">
                <a:solidFill>
                  <a:srgbClr val="FFFF00"/>
                </a:solidFill>
              </a:rPr>
              <a:t>A dynamic range of 10 Stops / EV means that the device is able to record or reproduce light with a ratio of 1/1.000.</a:t>
            </a:r>
          </a:p>
          <a:p>
            <a:r>
              <a:rPr lang="en-BE" sz="2400" dirty="0">
                <a:solidFill>
                  <a:srgbClr val="FFFF00"/>
                </a:solidFill>
              </a:rPr>
              <a:t>The ratio for a printed image is around 1/100. </a:t>
            </a:r>
          </a:p>
        </p:txBody>
      </p:sp>
    </p:spTree>
    <p:extLst>
      <p:ext uri="{BB962C8B-B14F-4D97-AF65-F5344CB8AC3E}">
        <p14:creationId xmlns:p14="http://schemas.microsoft.com/office/powerpoint/2010/main" val="32587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7AC75A-0247-A046-8856-09CCA900A07F}"/>
              </a:ext>
            </a:extLst>
          </p:cNvPr>
          <p:cNvSpPr>
            <a:spLocks noGrp="1"/>
          </p:cNvSpPr>
          <p:nvPr>
            <p:ph type="body" sz="quarter" idx="10"/>
          </p:nvPr>
        </p:nvSpPr>
        <p:spPr>
          <a:xfrm>
            <a:off x="303214" y="267914"/>
            <a:ext cx="5555936" cy="6326562"/>
          </a:xfrm>
        </p:spPr>
        <p:txBody>
          <a:bodyPr/>
          <a:lstStyle/>
          <a:p>
            <a:r>
              <a:rPr lang="en-US" dirty="0"/>
              <a:t>If you’ve ever had to take a photograph on a bright sunny day, chances are pretty high that you would have lost detail, possibly in the shadows or in the highlights, perhaps even both. This is not an exposure problem on your part, it’s more likely a limitation of the dynamic range of your camera – almost all cameras will come up against this problem at some time.</a:t>
            </a:r>
            <a:endParaRPr lang="en-BE" dirty="0"/>
          </a:p>
        </p:txBody>
      </p:sp>
      <p:pic>
        <p:nvPicPr>
          <p:cNvPr id="1026" name="Picture 2" descr="Lightroom Tip - Werken in het Histogram - Moor Fotografie">
            <a:extLst>
              <a:ext uri="{FF2B5EF4-FFF2-40B4-BE49-F238E27FC236}">
                <a16:creationId xmlns:a16="http://schemas.microsoft.com/office/drawing/2014/main" id="{85A91074-BB4C-2447-AA54-BAF11A4C8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1888579"/>
            <a:ext cx="6040070" cy="308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1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automatically generated">
            <a:extLst>
              <a:ext uri="{FF2B5EF4-FFF2-40B4-BE49-F238E27FC236}">
                <a16:creationId xmlns:a16="http://schemas.microsoft.com/office/drawing/2014/main" id="{7B7DBEE7-EB27-A343-95B6-891C6D798388}"/>
              </a:ext>
            </a:extLst>
          </p:cNvPr>
          <p:cNvPicPr/>
          <p:nvPr/>
        </p:nvPicPr>
        <p:blipFill>
          <a:blip r:embed="rId2"/>
          <a:stretch>
            <a:fillRect/>
          </a:stretch>
        </p:blipFill>
        <p:spPr>
          <a:xfrm>
            <a:off x="518354" y="2090889"/>
            <a:ext cx="5672773" cy="2702431"/>
          </a:xfrm>
          <a:prstGeom prst="rect">
            <a:avLst/>
          </a:prstGeom>
        </p:spPr>
      </p:pic>
      <p:cxnSp>
        <p:nvCxnSpPr>
          <p:cNvPr id="20"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5DB2708-C388-3244-81C9-4BF6D424AC2E}"/>
              </a:ext>
            </a:extLst>
          </p:cNvPr>
          <p:cNvPicPr>
            <a:picLocks noChangeAspect="1"/>
          </p:cNvPicPr>
          <p:nvPr/>
        </p:nvPicPr>
        <p:blipFill>
          <a:blip r:embed="rId3"/>
          <a:stretch>
            <a:fillRect/>
          </a:stretch>
        </p:blipFill>
        <p:spPr>
          <a:xfrm>
            <a:off x="6253817" y="2090888"/>
            <a:ext cx="5294715" cy="2702431"/>
          </a:xfrm>
          <a:prstGeom prst="rect">
            <a:avLst/>
          </a:prstGeom>
        </p:spPr>
      </p:pic>
    </p:spTree>
    <p:extLst>
      <p:ext uri="{BB962C8B-B14F-4D97-AF65-F5344CB8AC3E}">
        <p14:creationId xmlns:p14="http://schemas.microsoft.com/office/powerpoint/2010/main" val="380683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40FF97B-5B79-DD49-9212-FF6C73E024F7}"/>
              </a:ext>
            </a:extLst>
          </p:cNvPr>
          <p:cNvSpPr txBox="1">
            <a:spLocks/>
          </p:cNvSpPr>
          <p:nvPr/>
        </p:nvSpPr>
        <p:spPr>
          <a:xfrm>
            <a:off x="303213" y="361742"/>
            <a:ext cx="11585575" cy="623273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Nova" panose="020B05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Nova" panose="020B05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Nova" panose="020B05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ova" panose="020B05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sz="11500" dirty="0"/>
              <a:t>CONTRAST</a:t>
            </a:r>
          </a:p>
        </p:txBody>
      </p:sp>
    </p:spTree>
    <p:extLst>
      <p:ext uri="{BB962C8B-B14F-4D97-AF65-F5344CB8AC3E}">
        <p14:creationId xmlns:p14="http://schemas.microsoft.com/office/powerpoint/2010/main" val="425547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1FD4DF-00DD-2448-BBA5-12440C49EDA2}"/>
              </a:ext>
            </a:extLst>
          </p:cNvPr>
          <p:cNvSpPr>
            <a:spLocks noGrp="1"/>
          </p:cNvSpPr>
          <p:nvPr>
            <p:ph type="body" sz="quarter" idx="10"/>
          </p:nvPr>
        </p:nvSpPr>
        <p:spPr>
          <a:xfrm>
            <a:off x="303213" y="302860"/>
            <a:ext cx="11585575" cy="6291616"/>
          </a:xfrm>
        </p:spPr>
        <p:txBody>
          <a:bodyPr/>
          <a:lstStyle/>
          <a:p>
            <a:r>
              <a:rPr lang="en-US" b="1" dirty="0"/>
              <a:t>Contrast</a:t>
            </a:r>
            <a:r>
              <a:rPr lang="en-US" dirty="0"/>
              <a:t> means difference. In </a:t>
            </a:r>
            <a:r>
              <a:rPr lang="en-US" b="1" dirty="0"/>
              <a:t>photography</a:t>
            </a:r>
            <a:r>
              <a:rPr lang="en-US" dirty="0"/>
              <a:t>, the most common differences are achieved by changes in the tones or colors that compose the image. It is the degree of difference between the elements that form an image.</a:t>
            </a:r>
            <a:endParaRPr lang="en-BE" dirty="0"/>
          </a:p>
        </p:txBody>
      </p:sp>
      <p:sp>
        <p:nvSpPr>
          <p:cNvPr id="4" name="TextBox 3">
            <a:extLst>
              <a:ext uri="{FF2B5EF4-FFF2-40B4-BE49-F238E27FC236}">
                <a16:creationId xmlns:a16="http://schemas.microsoft.com/office/drawing/2014/main" id="{5A67C0EB-F270-3A4B-8DCE-241D62B76FB5}"/>
              </a:ext>
            </a:extLst>
          </p:cNvPr>
          <p:cNvSpPr txBox="1"/>
          <p:nvPr/>
        </p:nvSpPr>
        <p:spPr>
          <a:xfrm>
            <a:off x="1637572" y="3908040"/>
            <a:ext cx="8916856" cy="138499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BE" sz="2800" dirty="0">
                <a:solidFill>
                  <a:srgbClr val="FF0000"/>
                </a:solidFill>
              </a:rPr>
              <a:t>TONAL : Difference between high and low lights</a:t>
            </a:r>
          </a:p>
          <a:p>
            <a:r>
              <a:rPr lang="en-BE" sz="2800" dirty="0">
                <a:solidFill>
                  <a:srgbClr val="FF0000"/>
                </a:solidFill>
              </a:rPr>
              <a:t>COLOUR : Difference between colours – See colour wheels</a:t>
            </a:r>
          </a:p>
          <a:p>
            <a:r>
              <a:rPr lang="en-BE" sz="2800" dirty="0">
                <a:solidFill>
                  <a:srgbClr val="FF0000"/>
                </a:solidFill>
              </a:rPr>
              <a:t>CONCEPTUAL : Difference in the concept </a:t>
            </a:r>
          </a:p>
        </p:txBody>
      </p:sp>
    </p:spTree>
    <p:extLst>
      <p:ext uri="{BB962C8B-B14F-4D97-AF65-F5344CB8AC3E}">
        <p14:creationId xmlns:p14="http://schemas.microsoft.com/office/powerpoint/2010/main" val="484357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49BEBEF-BD00-ED44-8051-3466F9D55E7B}" vid="{487A3606-E7F5-8D42-8098-D247EB0754B5}"/>
    </a:ext>
  </a:extLst>
</a:theme>
</file>

<file path=docProps/app.xml><?xml version="1.0" encoding="utf-8"?>
<Properties xmlns="http://schemas.openxmlformats.org/officeDocument/2006/extended-properties" xmlns:vt="http://schemas.openxmlformats.org/officeDocument/2006/docPropsVTypes">
  <TotalTime>205</TotalTime>
  <Words>649</Words>
  <Application>Microsoft Macintosh PowerPoint</Application>
  <PresentationFormat>Widescreen</PresentationFormat>
  <Paragraphs>49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Nova</vt:lpstr>
      <vt:lpstr>Calibri</vt:lpstr>
      <vt:lpstr>Calibri Light</vt:lpstr>
      <vt:lpstr>lato</vt:lpstr>
      <vt:lpstr>Office Theme</vt:lpstr>
      <vt:lpstr>CONTRAST</vt:lpstr>
      <vt:lpstr>PowerPoint Presentation</vt:lpstr>
      <vt:lpstr>PowerPoint Presentation</vt:lpstr>
      <vt:lpstr>PowerPoint Presentation</vt:lpstr>
      <vt:lpstr>Dynamic range is the ratio between the largest and smallest values that a certain quantity can assume. It is often used in the context of signals, like sound and light. It is measured either as a ratio or as a base-10 (decibel) or base-2 (doublings, bits or stops) logarithmic value of the difference between the smallest and largest signal values.</vt:lpstr>
      <vt:lpstr>PowerPoint Presentation</vt:lpstr>
      <vt:lpstr>PowerPoint Presentation</vt:lpstr>
      <vt:lpstr>PowerPoint Presentation</vt:lpstr>
      <vt:lpstr>PowerPoint Presentation</vt:lpstr>
      <vt:lpstr>PowerPoint Presentation</vt:lpstr>
      <vt:lpstr>Low Contrast</vt:lpstr>
      <vt:lpstr>To make (again) a long story short</vt:lpstr>
      <vt:lpstr>PowerPoint Presentation</vt:lpstr>
      <vt:lpstr>PowerPoint Presentation</vt:lpstr>
      <vt:lpstr>PowerPoint Presentation</vt:lpstr>
      <vt:lpstr>PowerPoint Presentation</vt:lpstr>
      <vt:lpstr>Follow Me 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 Dust Spots</dc:title>
  <dc:creator>CLABOTS Philippe (ENGIE IT)</dc:creator>
  <cp:lastModifiedBy>Philippe Clabots</cp:lastModifiedBy>
  <cp:revision>1</cp:revision>
  <dcterms:created xsi:type="dcterms:W3CDTF">2021-01-07T14:39:39Z</dcterms:created>
  <dcterms:modified xsi:type="dcterms:W3CDTF">2021-04-19T20:45:31Z</dcterms:modified>
</cp:coreProperties>
</file>